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5" r:id="rId4"/>
  </p:sldMasterIdLst>
  <p:notesMasterIdLst>
    <p:notesMasterId r:id="rId24"/>
  </p:notesMasterIdLst>
  <p:sldIdLst>
    <p:sldId id="348" r:id="rId5"/>
    <p:sldId id="389" r:id="rId6"/>
    <p:sldId id="356" r:id="rId7"/>
    <p:sldId id="367" r:id="rId8"/>
    <p:sldId id="302" r:id="rId9"/>
    <p:sldId id="355" r:id="rId10"/>
    <p:sldId id="297" r:id="rId11"/>
    <p:sldId id="358" r:id="rId12"/>
    <p:sldId id="357" r:id="rId13"/>
    <p:sldId id="261" r:id="rId14"/>
    <p:sldId id="423" r:id="rId15"/>
    <p:sldId id="424" r:id="rId16"/>
    <p:sldId id="390" r:id="rId17"/>
    <p:sldId id="262" r:id="rId18"/>
    <p:sldId id="368" r:id="rId19"/>
    <p:sldId id="425" r:id="rId20"/>
    <p:sldId id="426" r:id="rId21"/>
    <p:sldId id="263" r:id="rId22"/>
    <p:sldId id="383" r:id="rId23"/>
  </p:sldIdLst>
  <p:sldSz cx="12192000" cy="6858000"/>
  <p:notesSz cx="6858000" cy="9144000"/>
  <p:embeddedFontLst>
    <p:embeddedFont>
      <p:font typeface="Cambria Math" panose="02040503050406030204" pitchFamily="18" charset="0"/>
      <p:regular r:id="rId25"/>
    </p:embeddedFont>
    <p:embeddedFont>
      <p:font typeface="Century Gothic" panose="020B0502020202020204" pitchFamily="34" charset="0"/>
      <p:regular r:id="rId26"/>
      <p:bold r:id="rId27"/>
      <p:italic r:id="rId28"/>
      <p:boldItalic r:id="rId29"/>
    </p:embeddedFont>
    <p:embeddedFont>
      <p:font typeface="Georgia" panose="02040502050405020303" pitchFamily="18"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5"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 id="2" name="Joanna Scouler" initials="JS [2]" lastIdx="2" clrIdx="1">
    <p:extLst>
      <p:ext uri="{19B8F6BF-5375-455C-9EA6-DF929625EA0E}">
        <p15:presenceInfo xmlns:p15="http://schemas.microsoft.com/office/powerpoint/2012/main" userId="S::Joanna.Scouler@arkcurriculumplus.org.uk::da2978bb-3a89-42a2-b6f4-686f2140a0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47A3E1-5775-45CF-BA13-94106F124DB0}" v="2" dt="2024-04-05T15:44:29.294"/>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78"/>
    <p:restoredTop sz="70748"/>
  </p:normalViewPr>
  <p:slideViewPr>
    <p:cSldViewPr snapToGrid="0">
      <p:cViewPr varScale="1">
        <p:scale>
          <a:sx n="84" d="100"/>
          <a:sy n="84" d="100"/>
        </p:scale>
        <p:origin x="76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17.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5.fntdata"/><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7.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schemas.openxmlformats.org/officeDocument/2006/relationships/font" Target="fonts/font6.fntdata"/><Relationship Id="rId35" Type="http://customschemas.google.com/relationships/presentationmetadata" Target="meta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634CE3AE-C701-A747-A8BA-A51327BB8FCD}"/>
    <pc:docChg chg="custSel addSld delSld modSld modMainMaster">
      <pc:chgData name="Joanna Scouler" userId="da2978bb-3a89-42a2-b6f4-686f2140a0cc" providerId="ADAL" clId="{634CE3AE-C701-A747-A8BA-A51327BB8FCD}" dt="2022-05-18T09:11:41.052" v="101"/>
      <pc:docMkLst>
        <pc:docMk/>
      </pc:docMkLst>
      <pc:sldChg chg="modSp">
        <pc:chgData name="Joanna Scouler" userId="da2978bb-3a89-42a2-b6f4-686f2140a0cc" providerId="ADAL" clId="{634CE3AE-C701-A747-A8BA-A51327BB8FCD}" dt="2022-04-27T09:45:19.290" v="59" actId="113"/>
        <pc:sldMkLst>
          <pc:docMk/>
          <pc:sldMk cId="0" sldId="261"/>
        </pc:sldMkLst>
        <pc:spChg chg="mod">
          <ac:chgData name="Joanna Scouler" userId="da2978bb-3a89-42a2-b6f4-686f2140a0cc" providerId="ADAL" clId="{634CE3AE-C701-A747-A8BA-A51327BB8FCD}" dt="2022-04-27T09:45:19.290" v="59" actId="113"/>
          <ac:spMkLst>
            <pc:docMk/>
            <pc:sldMk cId="0" sldId="261"/>
            <ac:spMk id="8" creationId="{2639ED3D-9930-EA42-BFAD-BC489A66F6CD}"/>
          </ac:spMkLst>
        </pc:spChg>
        <pc:spChg chg="mod">
          <ac:chgData name="Joanna Scouler" userId="da2978bb-3a89-42a2-b6f4-686f2140a0cc" providerId="ADAL" clId="{634CE3AE-C701-A747-A8BA-A51327BB8FCD}" dt="2022-04-27T09:45:19.290" v="59" actId="113"/>
          <ac:spMkLst>
            <pc:docMk/>
            <pc:sldMk cId="0" sldId="261"/>
            <ac:spMk id="10" creationId="{0D2D740F-47A4-A342-8DDE-C64CD5C93923}"/>
          </ac:spMkLst>
        </pc:spChg>
        <pc:spChg chg="mod">
          <ac:chgData name="Joanna Scouler" userId="da2978bb-3a89-42a2-b6f4-686f2140a0cc" providerId="ADAL" clId="{634CE3AE-C701-A747-A8BA-A51327BB8FCD}" dt="2022-04-27T09:45:19.290" v="59" actId="113"/>
          <ac:spMkLst>
            <pc:docMk/>
            <pc:sldMk cId="0" sldId="261"/>
            <ac:spMk id="11" creationId="{F34E94A4-583C-BB46-82DB-6FB7B599D089}"/>
          </ac:spMkLst>
        </pc:spChg>
        <pc:spChg chg="mod">
          <ac:chgData name="Joanna Scouler" userId="da2978bb-3a89-42a2-b6f4-686f2140a0cc" providerId="ADAL" clId="{634CE3AE-C701-A747-A8BA-A51327BB8FCD}" dt="2022-04-27T09:45:19.290" v="59" actId="113"/>
          <ac:spMkLst>
            <pc:docMk/>
            <pc:sldMk cId="0" sldId="261"/>
            <ac:spMk id="12" creationId="{CCD5168E-F9A6-2B49-826D-B7BB02B507C4}"/>
          </ac:spMkLst>
        </pc:spChg>
      </pc:sldChg>
      <pc:sldChg chg="modSp mod modNotesTx">
        <pc:chgData name="Joanna Scouler" userId="da2978bb-3a89-42a2-b6f4-686f2140a0cc" providerId="ADAL" clId="{634CE3AE-C701-A747-A8BA-A51327BB8FCD}" dt="2022-04-27T09:46:42.494" v="90" actId="1037"/>
        <pc:sldMkLst>
          <pc:docMk/>
          <pc:sldMk cId="0" sldId="263"/>
        </pc:sldMkLst>
        <pc:spChg chg="mod">
          <ac:chgData name="Joanna Scouler" userId="da2978bb-3a89-42a2-b6f4-686f2140a0cc" providerId="ADAL" clId="{634CE3AE-C701-A747-A8BA-A51327BB8FCD}" dt="2022-04-27T09:46:42.494" v="90" actId="1037"/>
          <ac:spMkLst>
            <pc:docMk/>
            <pc:sldMk cId="0" sldId="263"/>
            <ac:spMk id="6" creationId="{AD3CE2A0-FE1E-E54D-94F7-6F8DB78479E1}"/>
          </ac:spMkLst>
        </pc:spChg>
        <pc:spChg chg="mod">
          <ac:chgData name="Joanna Scouler" userId="da2978bb-3a89-42a2-b6f4-686f2140a0cc" providerId="ADAL" clId="{634CE3AE-C701-A747-A8BA-A51327BB8FCD}" dt="2022-04-27T09:46:42.494" v="90" actId="1037"/>
          <ac:spMkLst>
            <pc:docMk/>
            <pc:sldMk cId="0" sldId="263"/>
            <ac:spMk id="7" creationId="{AD3CE2A0-FE1E-E54D-94F7-6F8DB78479E1}"/>
          </ac:spMkLst>
        </pc:spChg>
        <pc:spChg chg="mod">
          <ac:chgData name="Joanna Scouler" userId="da2978bb-3a89-42a2-b6f4-686f2140a0cc" providerId="ADAL" clId="{634CE3AE-C701-A747-A8BA-A51327BB8FCD}" dt="2022-04-27T09:46:42.494" v="90" actId="1037"/>
          <ac:spMkLst>
            <pc:docMk/>
            <pc:sldMk cId="0" sldId="263"/>
            <ac:spMk id="8" creationId="{AD3CE2A0-FE1E-E54D-94F7-6F8DB78479E1}"/>
          </ac:spMkLst>
        </pc:spChg>
      </pc:sldChg>
      <pc:sldChg chg="modNotesTx">
        <pc:chgData name="Joanna Scouler" userId="da2978bb-3a89-42a2-b6f4-686f2140a0cc" providerId="ADAL" clId="{634CE3AE-C701-A747-A8BA-A51327BB8FCD}" dt="2022-04-27T09:44:22.575" v="48" actId="20577"/>
        <pc:sldMkLst>
          <pc:docMk/>
          <pc:sldMk cId="2652056630" sldId="297"/>
        </pc:sldMkLst>
      </pc:sldChg>
      <pc:sldChg chg="modSp mod">
        <pc:chgData name="Joanna Scouler" userId="da2978bb-3a89-42a2-b6f4-686f2140a0cc" providerId="ADAL" clId="{634CE3AE-C701-A747-A8BA-A51327BB8FCD}" dt="2022-04-27T09:43:44.011" v="43" actId="20577"/>
        <pc:sldMkLst>
          <pc:docMk/>
          <pc:sldMk cId="3268269971" sldId="302"/>
        </pc:sldMkLst>
        <pc:spChg chg="mod">
          <ac:chgData name="Joanna Scouler" userId="da2978bb-3a89-42a2-b6f4-686f2140a0cc" providerId="ADAL" clId="{634CE3AE-C701-A747-A8BA-A51327BB8FCD}" dt="2022-04-27T09:43:29.616" v="31" actId="2711"/>
          <ac:spMkLst>
            <pc:docMk/>
            <pc:sldMk cId="3268269971" sldId="302"/>
            <ac:spMk id="3" creationId="{93A752CD-D21D-0342-A8A9-923DAD2939EC}"/>
          </ac:spMkLst>
        </pc:spChg>
        <pc:spChg chg="mod">
          <ac:chgData name="Joanna Scouler" userId="da2978bb-3a89-42a2-b6f4-686f2140a0cc" providerId="ADAL" clId="{634CE3AE-C701-A747-A8BA-A51327BB8FCD}" dt="2022-04-27T09:43:31.438" v="33" actId="20577"/>
          <ac:spMkLst>
            <pc:docMk/>
            <pc:sldMk cId="3268269971" sldId="302"/>
            <ac:spMk id="7" creationId="{EA86B8D2-D823-BA40-AB5B-F23D93AA7C01}"/>
          </ac:spMkLst>
        </pc:spChg>
        <pc:spChg chg="mod">
          <ac:chgData name="Joanna Scouler" userId="da2978bb-3a89-42a2-b6f4-686f2140a0cc" providerId="ADAL" clId="{634CE3AE-C701-A747-A8BA-A51327BB8FCD}" dt="2022-04-27T09:43:34.066" v="35" actId="20577"/>
          <ac:spMkLst>
            <pc:docMk/>
            <pc:sldMk cId="3268269971" sldId="302"/>
            <ac:spMk id="11" creationId="{0888FB62-52B1-9A42-9019-C5F1610F7060}"/>
          </ac:spMkLst>
        </pc:spChg>
        <pc:spChg chg="mod">
          <ac:chgData name="Joanna Scouler" userId="da2978bb-3a89-42a2-b6f4-686f2140a0cc" providerId="ADAL" clId="{634CE3AE-C701-A747-A8BA-A51327BB8FCD}" dt="2022-04-27T09:43:39.706" v="39" actId="20577"/>
          <ac:spMkLst>
            <pc:docMk/>
            <pc:sldMk cId="3268269971" sldId="302"/>
            <ac:spMk id="12" creationId="{3D020546-28F6-0C4E-8D8B-23E565DB3962}"/>
          </ac:spMkLst>
        </pc:spChg>
        <pc:spChg chg="mod">
          <ac:chgData name="Joanna Scouler" userId="da2978bb-3a89-42a2-b6f4-686f2140a0cc" providerId="ADAL" clId="{634CE3AE-C701-A747-A8BA-A51327BB8FCD}" dt="2022-04-27T09:43:41.806" v="41" actId="20577"/>
          <ac:spMkLst>
            <pc:docMk/>
            <pc:sldMk cId="3268269971" sldId="302"/>
            <ac:spMk id="13" creationId="{EE9ADFBE-1939-B340-A5DA-74A02BF51334}"/>
          </ac:spMkLst>
        </pc:spChg>
        <pc:spChg chg="mod">
          <ac:chgData name="Joanna Scouler" userId="da2978bb-3a89-42a2-b6f4-686f2140a0cc" providerId="ADAL" clId="{634CE3AE-C701-A747-A8BA-A51327BB8FCD}" dt="2022-04-27T09:43:44.011" v="43" actId="20577"/>
          <ac:spMkLst>
            <pc:docMk/>
            <pc:sldMk cId="3268269971" sldId="302"/>
            <ac:spMk id="14" creationId="{ACFA3FA2-B755-CB4E-BD01-0E73641F830E}"/>
          </ac:spMkLst>
        </pc:spChg>
        <pc:spChg chg="mod">
          <ac:chgData name="Joanna Scouler" userId="da2978bb-3a89-42a2-b6f4-686f2140a0cc" providerId="ADAL" clId="{634CE3AE-C701-A747-A8BA-A51327BB8FCD}" dt="2022-04-27T09:43:36.618" v="37" actId="20577"/>
          <ac:spMkLst>
            <pc:docMk/>
            <pc:sldMk cId="3268269971" sldId="302"/>
            <ac:spMk id="16" creationId="{18A13C1E-3F07-2548-9385-F15A5D8F5FFF}"/>
          </ac:spMkLst>
        </pc:spChg>
      </pc:sldChg>
      <pc:sldChg chg="del">
        <pc:chgData name="Joanna Scouler" userId="da2978bb-3a89-42a2-b6f4-686f2140a0cc" providerId="ADAL" clId="{634CE3AE-C701-A747-A8BA-A51327BB8FCD}" dt="2022-04-27T09:43:15.299" v="28" actId="2696"/>
        <pc:sldMkLst>
          <pc:docMk/>
          <pc:sldMk cId="339849019" sldId="350"/>
        </pc:sldMkLst>
      </pc:sldChg>
      <pc:sldChg chg="modSp mod">
        <pc:chgData name="Joanna Scouler" userId="da2978bb-3a89-42a2-b6f4-686f2140a0cc" providerId="ADAL" clId="{634CE3AE-C701-A747-A8BA-A51327BB8FCD}" dt="2022-04-27T09:43:52.320" v="46" actId="14100"/>
        <pc:sldMkLst>
          <pc:docMk/>
          <pc:sldMk cId="810804710" sldId="355"/>
        </pc:sldMkLst>
        <pc:picChg chg="mod">
          <ac:chgData name="Joanna Scouler" userId="da2978bb-3a89-42a2-b6f4-686f2140a0cc" providerId="ADAL" clId="{634CE3AE-C701-A747-A8BA-A51327BB8FCD}" dt="2022-04-27T09:43:52.320" v="46" actId="14100"/>
          <ac:picMkLst>
            <pc:docMk/>
            <pc:sldMk cId="810804710" sldId="355"/>
            <ac:picMk id="5" creationId="{BB7068CE-F224-814C-8376-DAB1BE075F4C}"/>
          </ac:picMkLst>
        </pc:picChg>
      </pc:sldChg>
      <pc:sldChg chg="delSp modSp mod">
        <pc:chgData name="Joanna Scouler" userId="da2978bb-3a89-42a2-b6f4-686f2140a0cc" providerId="ADAL" clId="{634CE3AE-C701-A747-A8BA-A51327BB8FCD}" dt="2022-04-27T09:48:51.339" v="98" actId="1038"/>
        <pc:sldMkLst>
          <pc:docMk/>
          <pc:sldMk cId="197941128" sldId="356"/>
        </pc:sldMkLst>
        <pc:spChg chg="del">
          <ac:chgData name="Joanna Scouler" userId="da2978bb-3a89-42a2-b6f4-686f2140a0cc" providerId="ADAL" clId="{634CE3AE-C701-A747-A8BA-A51327BB8FCD}" dt="2022-04-27T09:48:45.176" v="91" actId="478"/>
          <ac:spMkLst>
            <pc:docMk/>
            <pc:sldMk cId="197941128" sldId="356"/>
            <ac:spMk id="3" creationId="{47726782-096A-B048-B594-08386BF97B0F}"/>
          </ac:spMkLst>
        </pc:spChg>
        <pc:spChg chg="mod">
          <ac:chgData name="Joanna Scouler" userId="da2978bb-3a89-42a2-b6f4-686f2140a0cc" providerId="ADAL" clId="{634CE3AE-C701-A747-A8BA-A51327BB8FCD}" dt="2022-04-27T09:43:24.163" v="30" actId="113"/>
          <ac:spMkLst>
            <pc:docMk/>
            <pc:sldMk cId="197941128" sldId="356"/>
            <ac:spMk id="4" creationId="{4D02FA54-9C23-DC42-A6D5-F45ACD54C69A}"/>
          </ac:spMkLst>
        </pc:spChg>
        <pc:spChg chg="mod">
          <ac:chgData name="Joanna Scouler" userId="da2978bb-3a89-42a2-b6f4-686f2140a0cc" providerId="ADAL" clId="{634CE3AE-C701-A747-A8BA-A51327BB8FCD}" dt="2022-04-27T09:43:24.163" v="30" actId="113"/>
          <ac:spMkLst>
            <pc:docMk/>
            <pc:sldMk cId="197941128" sldId="356"/>
            <ac:spMk id="6" creationId="{A14B7350-08BE-4445-BBE9-A5DE0BB5C131}"/>
          </ac:spMkLst>
        </pc:spChg>
        <pc:spChg chg="mod">
          <ac:chgData name="Joanna Scouler" userId="da2978bb-3a89-42a2-b6f4-686f2140a0cc" providerId="ADAL" clId="{634CE3AE-C701-A747-A8BA-A51327BB8FCD}" dt="2022-04-27T09:43:24.163" v="30" actId="113"/>
          <ac:spMkLst>
            <pc:docMk/>
            <pc:sldMk cId="197941128" sldId="356"/>
            <ac:spMk id="94" creationId="{00000000-0000-0000-0000-000000000000}"/>
          </ac:spMkLst>
        </pc:spChg>
        <pc:spChg chg="mod">
          <ac:chgData name="Joanna Scouler" userId="da2978bb-3a89-42a2-b6f4-686f2140a0cc" providerId="ADAL" clId="{634CE3AE-C701-A747-A8BA-A51327BB8FCD}" dt="2022-04-27T09:43:24.163" v="30" actId="113"/>
          <ac:spMkLst>
            <pc:docMk/>
            <pc:sldMk cId="197941128" sldId="356"/>
            <ac:spMk id="95" creationId="{00000000-0000-0000-0000-000000000000}"/>
          </ac:spMkLst>
        </pc:spChg>
        <pc:spChg chg="mod">
          <ac:chgData name="Joanna Scouler" userId="da2978bb-3a89-42a2-b6f4-686f2140a0cc" providerId="ADAL" clId="{634CE3AE-C701-A747-A8BA-A51327BB8FCD}" dt="2022-04-27T09:43:24.163" v="30" actId="113"/>
          <ac:spMkLst>
            <pc:docMk/>
            <pc:sldMk cId="197941128" sldId="356"/>
            <ac:spMk id="96" creationId="{00000000-0000-0000-0000-000000000000}"/>
          </ac:spMkLst>
        </pc:spChg>
        <pc:picChg chg="mod">
          <ac:chgData name="Joanna Scouler" userId="da2978bb-3a89-42a2-b6f4-686f2140a0cc" providerId="ADAL" clId="{634CE3AE-C701-A747-A8BA-A51327BB8FCD}" dt="2022-04-27T09:48:51.339" v="98" actId="1038"/>
          <ac:picMkLst>
            <pc:docMk/>
            <pc:sldMk cId="197941128" sldId="356"/>
            <ac:picMk id="8" creationId="{407C16BB-7488-FD43-8153-4D9C949D74C9}"/>
          </ac:picMkLst>
        </pc:picChg>
      </pc:sldChg>
      <pc:sldChg chg="modSp">
        <pc:chgData name="Joanna Scouler" userId="da2978bb-3a89-42a2-b6f4-686f2140a0cc" providerId="ADAL" clId="{634CE3AE-C701-A747-A8BA-A51327BB8FCD}" dt="2022-04-27T09:45:13.185" v="57" actId="113"/>
        <pc:sldMkLst>
          <pc:docMk/>
          <pc:sldMk cId="3946582004" sldId="357"/>
        </pc:sldMkLst>
        <pc:spChg chg="mod">
          <ac:chgData name="Joanna Scouler" userId="da2978bb-3a89-42a2-b6f4-686f2140a0cc" providerId="ADAL" clId="{634CE3AE-C701-A747-A8BA-A51327BB8FCD}" dt="2022-04-27T09:45:13.185" v="57" actId="113"/>
          <ac:spMkLst>
            <pc:docMk/>
            <pc:sldMk cId="3946582004" sldId="357"/>
            <ac:spMk id="8" creationId="{5B38AF4B-3CF7-7444-982C-D02A17EF3FF7}"/>
          </ac:spMkLst>
        </pc:spChg>
        <pc:spChg chg="mod">
          <ac:chgData name="Joanna Scouler" userId="da2978bb-3a89-42a2-b6f4-686f2140a0cc" providerId="ADAL" clId="{634CE3AE-C701-A747-A8BA-A51327BB8FCD}" dt="2022-04-27T09:45:13.185" v="57" actId="113"/>
          <ac:spMkLst>
            <pc:docMk/>
            <pc:sldMk cId="3946582004" sldId="357"/>
            <ac:spMk id="9" creationId="{61769517-7D71-5140-8253-F3A48EE872D8}"/>
          </ac:spMkLst>
        </pc:spChg>
        <pc:spChg chg="mod">
          <ac:chgData name="Joanna Scouler" userId="da2978bb-3a89-42a2-b6f4-686f2140a0cc" providerId="ADAL" clId="{634CE3AE-C701-A747-A8BA-A51327BB8FCD}" dt="2022-04-27T09:45:13.185" v="57" actId="113"/>
          <ac:spMkLst>
            <pc:docMk/>
            <pc:sldMk cId="3946582004" sldId="357"/>
            <ac:spMk id="10" creationId="{8649C99E-2FE7-0649-82CF-0721C5A33E2E}"/>
          </ac:spMkLst>
        </pc:spChg>
        <pc:spChg chg="mod">
          <ac:chgData name="Joanna Scouler" userId="da2978bb-3a89-42a2-b6f4-686f2140a0cc" providerId="ADAL" clId="{634CE3AE-C701-A747-A8BA-A51327BB8FCD}" dt="2022-04-27T09:45:13.185" v="57" actId="113"/>
          <ac:spMkLst>
            <pc:docMk/>
            <pc:sldMk cId="3946582004" sldId="357"/>
            <ac:spMk id="11" creationId="{A04251BC-9834-A34C-B972-9033EDD89DB4}"/>
          </ac:spMkLst>
        </pc:spChg>
      </pc:sldChg>
      <pc:sldChg chg="delSp modSp mod delAnim">
        <pc:chgData name="Joanna Scouler" userId="da2978bb-3a89-42a2-b6f4-686f2140a0cc" providerId="ADAL" clId="{634CE3AE-C701-A747-A8BA-A51327BB8FCD}" dt="2022-04-27T09:46:12.566" v="78" actId="2711"/>
        <pc:sldMkLst>
          <pc:docMk/>
          <pc:sldMk cId="90445926" sldId="359"/>
        </pc:sldMkLst>
        <pc:spChg chg="mod">
          <ac:chgData name="Joanna Scouler" userId="da2978bb-3a89-42a2-b6f4-686f2140a0cc" providerId="ADAL" clId="{634CE3AE-C701-A747-A8BA-A51327BB8FCD}" dt="2022-04-27T09:46:12.566" v="78" actId="2711"/>
          <ac:spMkLst>
            <pc:docMk/>
            <pc:sldMk cId="90445926" sldId="359"/>
            <ac:spMk id="11" creationId="{CB3FC8D1-97C6-4353-9218-393AFFC6FBDC}"/>
          </ac:spMkLst>
        </pc:spChg>
        <pc:spChg chg="del">
          <ac:chgData name="Joanna Scouler" userId="da2978bb-3a89-42a2-b6f4-686f2140a0cc" providerId="ADAL" clId="{634CE3AE-C701-A747-A8BA-A51327BB8FCD}" dt="2022-04-27T09:45:48.360" v="67" actId="478"/>
          <ac:spMkLst>
            <pc:docMk/>
            <pc:sldMk cId="90445926" sldId="359"/>
            <ac:spMk id="14" creationId="{44E733C3-4551-9644-8DD5-7759D273C90C}"/>
          </ac:spMkLst>
        </pc:spChg>
        <pc:spChg chg="del">
          <ac:chgData name="Joanna Scouler" userId="da2978bb-3a89-42a2-b6f4-686f2140a0cc" providerId="ADAL" clId="{634CE3AE-C701-A747-A8BA-A51327BB8FCD}" dt="2022-04-27T09:45:45.601" v="66" actId="478"/>
          <ac:spMkLst>
            <pc:docMk/>
            <pc:sldMk cId="90445926" sldId="359"/>
            <ac:spMk id="16" creationId="{8364666E-7C7D-FA4A-9B7E-59DE318C35E3}"/>
          </ac:spMkLst>
        </pc:spChg>
      </pc:sldChg>
      <pc:sldChg chg="modSp del mod">
        <pc:chgData name="Joanna Scouler" userId="da2978bb-3a89-42a2-b6f4-686f2140a0cc" providerId="ADAL" clId="{634CE3AE-C701-A747-A8BA-A51327BB8FCD}" dt="2022-04-27T09:45:40.335" v="65" actId="2696"/>
        <pc:sldMkLst>
          <pc:docMk/>
          <pc:sldMk cId="1650225651" sldId="360"/>
        </pc:sldMkLst>
        <pc:spChg chg="mod">
          <ac:chgData name="Joanna Scouler" userId="da2978bb-3a89-42a2-b6f4-686f2140a0cc" providerId="ADAL" clId="{634CE3AE-C701-A747-A8BA-A51327BB8FCD}" dt="2022-04-27T09:45:25.666" v="63" actId="1037"/>
          <ac:spMkLst>
            <pc:docMk/>
            <pc:sldMk cId="1650225651" sldId="360"/>
            <ac:spMk id="3" creationId="{ACA97234-CE57-534D-8472-D5F681D9F138}"/>
          </ac:spMkLst>
        </pc:spChg>
      </pc:sldChg>
      <pc:sldChg chg="addSp delSp modSp add mod modClrScheme chgLayout modNotesTx">
        <pc:chgData name="Joanna Scouler" userId="da2978bb-3a89-42a2-b6f4-686f2140a0cc" providerId="ADAL" clId="{634CE3AE-C701-A747-A8BA-A51327BB8FCD}" dt="2022-05-06T13:56:31.483" v="100"/>
        <pc:sldMkLst>
          <pc:docMk/>
          <pc:sldMk cId="2739972932" sldId="367"/>
        </pc:sldMkLst>
        <pc:spChg chg="mod ord">
          <ac:chgData name="Joanna Scouler" userId="da2978bb-3a89-42a2-b6f4-686f2140a0cc" providerId="ADAL" clId="{634CE3AE-C701-A747-A8BA-A51327BB8FCD}" dt="2022-04-27T09:42:46.529" v="20" actId="20577"/>
          <ac:spMkLst>
            <pc:docMk/>
            <pc:sldMk cId="2739972932" sldId="367"/>
            <ac:spMk id="2" creationId="{21F6D3BF-8D78-3D41-8D2E-5FED3055FC80}"/>
          </ac:spMkLst>
        </pc:spChg>
        <pc:spChg chg="mod ord">
          <ac:chgData name="Joanna Scouler" userId="da2978bb-3a89-42a2-b6f4-686f2140a0cc" providerId="ADAL" clId="{634CE3AE-C701-A747-A8BA-A51327BB8FCD}" dt="2022-04-27T09:42:44.773" v="18" actId="14100"/>
          <ac:spMkLst>
            <pc:docMk/>
            <pc:sldMk cId="2739972932" sldId="367"/>
            <ac:spMk id="3" creationId="{8676A10C-2676-7549-90A1-140565D5F092}"/>
          </ac:spMkLst>
        </pc:spChg>
        <pc:spChg chg="mod">
          <ac:chgData name="Joanna Scouler" userId="da2978bb-3a89-42a2-b6f4-686f2140a0cc" providerId="ADAL" clId="{634CE3AE-C701-A747-A8BA-A51327BB8FCD}" dt="2022-04-27T09:43:00.974" v="26" actId="113"/>
          <ac:spMkLst>
            <pc:docMk/>
            <pc:sldMk cId="2739972932" sldId="367"/>
            <ac:spMk id="14" creationId="{1424FC7B-625F-030D-ADAA-751507F4D751}"/>
          </ac:spMkLst>
        </pc:spChg>
        <pc:spChg chg="mod">
          <ac:chgData name="Joanna Scouler" userId="da2978bb-3a89-42a2-b6f4-686f2140a0cc" providerId="ADAL" clId="{634CE3AE-C701-A747-A8BA-A51327BB8FCD}" dt="2022-04-27T09:44:50.856" v="55" actId="1036"/>
          <ac:spMkLst>
            <pc:docMk/>
            <pc:sldMk cId="2739972932" sldId="367"/>
            <ac:spMk id="16" creationId="{26DC4550-5A5F-6E60-463A-933D26EE31E5}"/>
          </ac:spMkLst>
        </pc:spChg>
        <pc:picChg chg="del">
          <ac:chgData name="Joanna Scouler" userId="da2978bb-3a89-42a2-b6f4-686f2140a0cc" providerId="ADAL" clId="{634CE3AE-C701-A747-A8BA-A51327BB8FCD}" dt="2022-05-06T13:56:30.592" v="99" actId="478"/>
          <ac:picMkLst>
            <pc:docMk/>
            <pc:sldMk cId="2739972932" sldId="367"/>
            <ac:picMk id="9" creationId="{F4BB6E1E-38B7-6046-B96C-B5FC3B4E3054}"/>
          </ac:picMkLst>
        </pc:picChg>
        <pc:picChg chg="add mod">
          <ac:chgData name="Joanna Scouler" userId="da2978bb-3a89-42a2-b6f4-686f2140a0cc" providerId="ADAL" clId="{634CE3AE-C701-A747-A8BA-A51327BB8FCD}" dt="2022-05-06T13:56:31.483" v="100"/>
          <ac:picMkLst>
            <pc:docMk/>
            <pc:sldMk cId="2739972932" sldId="367"/>
            <ac:picMk id="10" creationId="{59148318-9B10-590B-A36C-BE2ECBD294AA}"/>
          </ac:picMkLst>
        </pc:picChg>
        <pc:picChg chg="add mod">
          <ac:chgData name="Joanna Scouler" userId="da2978bb-3a89-42a2-b6f4-686f2140a0cc" providerId="ADAL" clId="{634CE3AE-C701-A747-A8BA-A51327BB8FCD}" dt="2022-05-06T13:56:31.483" v="100"/>
          <ac:picMkLst>
            <pc:docMk/>
            <pc:sldMk cId="2739972932" sldId="367"/>
            <ac:picMk id="15" creationId="{D24F7FE4-80DA-DA75-55BD-EE9B7A6BE213}"/>
          </ac:picMkLst>
        </pc:picChg>
      </pc:sldChg>
      <pc:sldChg chg="delSp modSp add mod delAnim modAnim">
        <pc:chgData name="Joanna Scouler" userId="da2978bb-3a89-42a2-b6f4-686f2140a0cc" providerId="ADAL" clId="{634CE3AE-C701-A747-A8BA-A51327BB8FCD}" dt="2022-04-27T09:46:09.220" v="77" actId="2711"/>
        <pc:sldMkLst>
          <pc:docMk/>
          <pc:sldMk cId="2920242809" sldId="368"/>
        </pc:sldMkLst>
        <pc:spChg chg="del">
          <ac:chgData name="Joanna Scouler" userId="da2978bb-3a89-42a2-b6f4-686f2140a0cc" providerId="ADAL" clId="{634CE3AE-C701-A747-A8BA-A51327BB8FCD}" dt="2022-04-27T09:45:52.353" v="68" actId="478"/>
          <ac:spMkLst>
            <pc:docMk/>
            <pc:sldMk cId="2920242809" sldId="368"/>
            <ac:spMk id="6" creationId="{738BD3D1-C602-476B-9ED5-198C26001B3D}"/>
          </ac:spMkLst>
        </pc:spChg>
        <pc:spChg chg="del">
          <ac:chgData name="Joanna Scouler" userId="da2978bb-3a89-42a2-b6f4-686f2140a0cc" providerId="ADAL" clId="{634CE3AE-C701-A747-A8BA-A51327BB8FCD}" dt="2022-04-27T09:45:59.395" v="71" actId="478"/>
          <ac:spMkLst>
            <pc:docMk/>
            <pc:sldMk cId="2920242809" sldId="368"/>
            <ac:spMk id="7" creationId="{B7A3DBB4-E61A-41DB-AB0D-ECE0B2A2E82B}"/>
          </ac:spMkLst>
        </pc:spChg>
        <pc:spChg chg="mod">
          <ac:chgData name="Joanna Scouler" userId="da2978bb-3a89-42a2-b6f4-686f2140a0cc" providerId="ADAL" clId="{634CE3AE-C701-A747-A8BA-A51327BB8FCD}" dt="2022-04-27T09:46:09.220" v="77" actId="2711"/>
          <ac:spMkLst>
            <pc:docMk/>
            <pc:sldMk cId="2920242809" sldId="368"/>
            <ac:spMk id="11" creationId="{CB3FC8D1-97C6-4353-9218-393AFFC6FBDC}"/>
          </ac:spMkLst>
        </pc:spChg>
        <pc:spChg chg="mod">
          <ac:chgData name="Joanna Scouler" userId="da2978bb-3a89-42a2-b6f4-686f2140a0cc" providerId="ADAL" clId="{634CE3AE-C701-A747-A8BA-A51327BB8FCD}" dt="2022-04-27T09:46:05.140" v="76" actId="1038"/>
          <ac:spMkLst>
            <pc:docMk/>
            <pc:sldMk cId="2920242809" sldId="368"/>
            <ac:spMk id="16" creationId="{8364666E-7C7D-FA4A-9B7E-59DE318C35E3}"/>
          </ac:spMkLst>
        </pc:spChg>
        <pc:picChg chg="del">
          <ac:chgData name="Joanna Scouler" userId="da2978bb-3a89-42a2-b6f4-686f2140a0cc" providerId="ADAL" clId="{634CE3AE-C701-A747-A8BA-A51327BB8FCD}" dt="2022-04-27T09:45:54.372" v="69" actId="478"/>
          <ac:picMkLst>
            <pc:docMk/>
            <pc:sldMk cId="2920242809" sldId="368"/>
            <ac:picMk id="10" creationId="{4C32FE98-A9DE-4C47-AB35-F6F03162D19C}"/>
          </ac:picMkLst>
        </pc:picChg>
      </pc:sldChg>
      <pc:sldMasterChg chg="modSldLayout">
        <pc:chgData name="Joanna Scouler" userId="da2978bb-3a89-42a2-b6f4-686f2140a0cc" providerId="ADAL" clId="{634CE3AE-C701-A747-A8BA-A51327BB8FCD}" dt="2022-05-18T09:11:41.052" v="101"/>
        <pc:sldMasterMkLst>
          <pc:docMk/>
          <pc:sldMasterMk cId="642822783" sldId="2147483675"/>
        </pc:sldMasterMkLst>
        <pc:sldLayoutChg chg="addSp modSp">
          <pc:chgData name="Joanna Scouler" userId="da2978bb-3a89-42a2-b6f4-686f2140a0cc" providerId="ADAL" clId="{634CE3AE-C701-A747-A8BA-A51327BB8FCD}" dt="2022-05-18T09:11:41.052" v="101"/>
          <pc:sldLayoutMkLst>
            <pc:docMk/>
            <pc:sldMasterMk cId="642822783" sldId="2147483675"/>
            <pc:sldLayoutMk cId="200684409" sldId="2147483711"/>
          </pc:sldLayoutMkLst>
          <pc:picChg chg="add mod">
            <ac:chgData name="Joanna Scouler" userId="da2978bb-3a89-42a2-b6f4-686f2140a0cc" providerId="ADAL" clId="{634CE3AE-C701-A747-A8BA-A51327BB8FCD}" dt="2022-05-18T09:11:41.052" v="101"/>
            <ac:picMkLst>
              <pc:docMk/>
              <pc:sldMasterMk cId="642822783" sldId="2147483675"/>
              <pc:sldLayoutMk cId="200684409" sldId="2147483711"/>
              <ac:picMk id="8" creationId="{5686B482-C65E-D6FC-AB2D-2A4FDF8BA20D}"/>
            </ac:picMkLst>
          </pc:picChg>
        </pc:sldLayoutChg>
      </pc:sldMasterChg>
    </pc:docChg>
  </pc:docChgLst>
  <pc:docChgLst>
    <pc:chgData name="Eoghan" userId="e1ad7bdb-31d9-492a-aba1-917f67feb35c" providerId="ADAL" clId="{1FD91DED-6D9F-4E48-AD15-3F0C60177E36}"/>
    <pc:docChg chg="addSld delSld modSld">
      <pc:chgData name="Eoghan" userId="e1ad7bdb-31d9-492a-aba1-917f67feb35c" providerId="ADAL" clId="{1FD91DED-6D9F-4E48-AD15-3F0C60177E36}" dt="2020-10-30T18:27:40.671" v="8"/>
      <pc:docMkLst>
        <pc:docMk/>
      </pc:docMkLst>
      <pc:sldChg chg="del">
        <pc:chgData name="Eoghan" userId="e1ad7bdb-31d9-492a-aba1-917f67feb35c" providerId="ADAL" clId="{1FD91DED-6D9F-4E48-AD15-3F0C60177E36}" dt="2020-10-30T18:26:45.791" v="7" actId="2696"/>
        <pc:sldMkLst>
          <pc:docMk/>
          <pc:sldMk cId="2113124303" sldId="287"/>
        </pc:sldMkLst>
      </pc:sldChg>
      <pc:sldChg chg="add">
        <pc:chgData name="Eoghan" userId="e1ad7bdb-31d9-492a-aba1-917f67feb35c" providerId="ADAL" clId="{1FD91DED-6D9F-4E48-AD15-3F0C60177E36}" dt="2020-10-30T18:27:40.671" v="8"/>
        <pc:sldMkLst>
          <pc:docMk/>
          <pc:sldMk cId="2652056630" sldId="297"/>
        </pc:sldMkLst>
      </pc:sldChg>
      <pc:sldChg chg="modSp add">
        <pc:chgData name="Eoghan" userId="e1ad7bdb-31d9-492a-aba1-917f67feb35c" providerId="ADAL" clId="{1FD91DED-6D9F-4E48-AD15-3F0C60177E36}" dt="2020-10-30T18:25:48.087" v="2" actId="20577"/>
        <pc:sldMkLst>
          <pc:docMk/>
          <pc:sldMk cId="2965238759" sldId="300"/>
        </pc:sldMkLst>
        <pc:graphicFrameChg chg="modGraphic">
          <ac:chgData name="Eoghan" userId="e1ad7bdb-31d9-492a-aba1-917f67feb35c" providerId="ADAL" clId="{1FD91DED-6D9F-4E48-AD15-3F0C60177E36}" dt="2020-10-30T18:25:48.087" v="2" actId="20577"/>
          <ac:graphicFrameMkLst>
            <pc:docMk/>
            <pc:sldMk cId="2965238759" sldId="300"/>
            <ac:graphicFrameMk id="3" creationId="{2D1EACB4-F44A-B74F-9ED5-BE0F8D4E6DF6}"/>
          </ac:graphicFrameMkLst>
        </pc:graphicFrameChg>
      </pc:sldChg>
      <pc:sldChg chg="modSp add">
        <pc:chgData name="Eoghan" userId="e1ad7bdb-31d9-492a-aba1-917f67feb35c" providerId="ADAL" clId="{1FD91DED-6D9F-4E48-AD15-3F0C60177E36}" dt="2020-10-30T18:26:42.676" v="6"/>
        <pc:sldMkLst>
          <pc:docMk/>
          <pc:sldMk cId="3268269971" sldId="302"/>
        </pc:sldMkLst>
        <pc:spChg chg="mod">
          <ac:chgData name="Eoghan" userId="e1ad7bdb-31d9-492a-aba1-917f67feb35c" providerId="ADAL" clId="{1FD91DED-6D9F-4E48-AD15-3F0C60177E36}" dt="2020-10-30T18:26:22.227" v="4"/>
          <ac:spMkLst>
            <pc:docMk/>
            <pc:sldMk cId="3268269971" sldId="302"/>
            <ac:spMk id="2" creationId="{96837B8B-15FA-A840-8DD6-642FF112F3B0}"/>
          </ac:spMkLst>
        </pc:spChg>
        <pc:spChg chg="mod">
          <ac:chgData name="Eoghan" userId="e1ad7bdb-31d9-492a-aba1-917f67feb35c" providerId="ADAL" clId="{1FD91DED-6D9F-4E48-AD15-3F0C60177E36}" dt="2020-10-30T18:26:42.676" v="6"/>
          <ac:spMkLst>
            <pc:docMk/>
            <pc:sldMk cId="3268269971" sldId="302"/>
            <ac:spMk id="15" creationId="{3743B4BE-5CB7-F14B-9620-8B20D1CED962}"/>
          </ac:spMkLst>
        </pc:spChg>
      </pc:sldChg>
    </pc:docChg>
  </pc:docChgLst>
  <pc:docChgLst>
    <pc:chgData name="Samina Rashid" userId="f7c9a806-66ff-4933-b51c-0e38c676f548" providerId="ADAL" clId="{9647A3E1-5775-45CF-BA13-94106F124DB0}"/>
    <pc:docChg chg="addSld delSld modSld">
      <pc:chgData name="Samina Rashid" userId="f7c9a806-66ff-4933-b51c-0e38c676f548" providerId="ADAL" clId="{9647A3E1-5775-45CF-BA13-94106F124DB0}" dt="2024-04-14T19:37:01.354" v="3" actId="729"/>
      <pc:docMkLst>
        <pc:docMk/>
      </pc:docMkLst>
      <pc:sldChg chg="del">
        <pc:chgData name="Samina Rashid" userId="f7c9a806-66ff-4933-b51c-0e38c676f548" providerId="ADAL" clId="{9647A3E1-5775-45CF-BA13-94106F124DB0}" dt="2024-04-14T19:36:57.352" v="2" actId="47"/>
        <pc:sldMkLst>
          <pc:docMk/>
          <pc:sldMk cId="90445926" sldId="359"/>
        </pc:sldMkLst>
      </pc:sldChg>
      <pc:sldChg chg="mod modShow">
        <pc:chgData name="Samina Rashid" userId="f7c9a806-66ff-4933-b51c-0e38c676f548" providerId="ADAL" clId="{9647A3E1-5775-45CF-BA13-94106F124DB0}" dt="2024-04-14T19:37:01.354" v="3" actId="729"/>
        <pc:sldMkLst>
          <pc:docMk/>
          <pc:sldMk cId="2920242809" sldId="368"/>
        </pc:sldMkLst>
      </pc:sldChg>
      <pc:sldChg chg="add">
        <pc:chgData name="Samina Rashid" userId="f7c9a806-66ff-4933-b51c-0e38c676f548" providerId="ADAL" clId="{9647A3E1-5775-45CF-BA13-94106F124DB0}" dt="2024-04-05T13:30:43.829" v="0"/>
        <pc:sldMkLst>
          <pc:docMk/>
          <pc:sldMk cId="561067709" sldId="423"/>
        </pc:sldMkLst>
      </pc:sldChg>
      <pc:sldChg chg="add">
        <pc:chgData name="Samina Rashid" userId="f7c9a806-66ff-4933-b51c-0e38c676f548" providerId="ADAL" clId="{9647A3E1-5775-45CF-BA13-94106F124DB0}" dt="2024-04-05T15:44:29.288" v="1"/>
        <pc:sldMkLst>
          <pc:docMk/>
          <pc:sldMk cId="1797785626" sldId="424"/>
        </pc:sldMkLst>
      </pc:sldChg>
    </pc:docChg>
  </pc:docChgLst>
  <pc:docChgLst>
    <pc:chgData name="Joanna Scouler" userId="da2978bb-3a89-42a2-b6f4-686f2140a0cc" providerId="ADAL" clId="{0900D355-29FD-DC4C-BDA1-F43C20D7D2C0}"/>
    <pc:docChg chg="undo redo custSel addSld delSld modSld sldOrd">
      <pc:chgData name="Joanna Scouler" userId="da2978bb-3a89-42a2-b6f4-686f2140a0cc" providerId="ADAL" clId="{0900D355-29FD-DC4C-BDA1-F43C20D7D2C0}" dt="2021-07-12T11:23:14.509" v="8070" actId="2711"/>
      <pc:docMkLst>
        <pc:docMk/>
      </pc:docMkLst>
      <pc:sldChg chg="delSp del mod">
        <pc:chgData name="Joanna Scouler" userId="da2978bb-3a89-42a2-b6f4-686f2140a0cc" providerId="ADAL" clId="{0900D355-29FD-DC4C-BDA1-F43C20D7D2C0}" dt="2021-06-18T09:59:27.447" v="1587" actId="2696"/>
        <pc:sldMkLst>
          <pc:docMk/>
          <pc:sldMk cId="3458927919" sldId="257"/>
        </pc:sldMkLst>
        <pc:picChg chg="del">
          <ac:chgData name="Joanna Scouler" userId="da2978bb-3a89-42a2-b6f4-686f2140a0cc" providerId="ADAL" clId="{0900D355-29FD-DC4C-BDA1-F43C20D7D2C0}" dt="2021-06-18T09:58:48.721" v="1573" actId="21"/>
          <ac:picMkLst>
            <pc:docMk/>
            <pc:sldMk cId="3458927919" sldId="257"/>
            <ac:picMk id="4" creationId="{97296C15-9CBD-E444-AC4B-870E1C0F9F16}"/>
          </ac:picMkLst>
        </pc:picChg>
      </pc:sldChg>
      <pc:sldChg chg="del">
        <pc:chgData name="Joanna Scouler" userId="da2978bb-3a89-42a2-b6f4-686f2140a0cc" providerId="ADAL" clId="{0900D355-29FD-DC4C-BDA1-F43C20D7D2C0}" dt="2021-06-18T10:03:46.558" v="2015" actId="2696"/>
        <pc:sldMkLst>
          <pc:docMk/>
          <pc:sldMk cId="0" sldId="259"/>
        </pc:sldMkLst>
      </pc:sldChg>
      <pc:sldChg chg="modSp">
        <pc:chgData name="Joanna Scouler" userId="da2978bb-3a89-42a2-b6f4-686f2140a0cc" providerId="ADAL" clId="{0900D355-29FD-DC4C-BDA1-F43C20D7D2C0}" dt="2021-06-28T13:18:52.093" v="7036" actId="113"/>
        <pc:sldMkLst>
          <pc:docMk/>
          <pc:sldMk cId="0" sldId="261"/>
        </pc:sldMkLst>
        <pc:spChg chg="mod">
          <ac:chgData name="Joanna Scouler" userId="da2978bb-3a89-42a2-b6f4-686f2140a0cc" providerId="ADAL" clId="{0900D355-29FD-DC4C-BDA1-F43C20D7D2C0}" dt="2021-06-28T13:18:52.093" v="7036" actId="113"/>
          <ac:spMkLst>
            <pc:docMk/>
            <pc:sldMk cId="0" sldId="261"/>
            <ac:spMk id="8" creationId="{2639ED3D-9930-EA42-BFAD-BC489A66F6CD}"/>
          </ac:spMkLst>
        </pc:spChg>
        <pc:spChg chg="mod">
          <ac:chgData name="Joanna Scouler" userId="da2978bb-3a89-42a2-b6f4-686f2140a0cc" providerId="ADAL" clId="{0900D355-29FD-DC4C-BDA1-F43C20D7D2C0}" dt="2021-06-28T13:18:52.093" v="7036" actId="113"/>
          <ac:spMkLst>
            <pc:docMk/>
            <pc:sldMk cId="0" sldId="261"/>
            <ac:spMk id="10" creationId="{0D2D740F-47A4-A342-8DDE-C64CD5C93923}"/>
          </ac:spMkLst>
        </pc:spChg>
        <pc:spChg chg="mod">
          <ac:chgData name="Joanna Scouler" userId="da2978bb-3a89-42a2-b6f4-686f2140a0cc" providerId="ADAL" clId="{0900D355-29FD-DC4C-BDA1-F43C20D7D2C0}" dt="2021-06-28T13:18:52.093" v="7036" actId="113"/>
          <ac:spMkLst>
            <pc:docMk/>
            <pc:sldMk cId="0" sldId="261"/>
            <ac:spMk id="11" creationId="{F34E94A4-583C-BB46-82DB-6FB7B599D089}"/>
          </ac:spMkLst>
        </pc:spChg>
        <pc:spChg chg="mod">
          <ac:chgData name="Joanna Scouler" userId="da2978bb-3a89-42a2-b6f4-686f2140a0cc" providerId="ADAL" clId="{0900D355-29FD-DC4C-BDA1-F43C20D7D2C0}" dt="2021-06-28T13:18:52.093" v="7036" actId="113"/>
          <ac:spMkLst>
            <pc:docMk/>
            <pc:sldMk cId="0" sldId="261"/>
            <ac:spMk id="12" creationId="{CCD5168E-F9A6-2B49-826D-B7BB02B507C4}"/>
          </ac:spMkLst>
        </pc:spChg>
      </pc:sldChg>
      <pc:sldChg chg="modNotesTx">
        <pc:chgData name="Joanna Scouler" userId="da2978bb-3a89-42a2-b6f4-686f2140a0cc" providerId="ADAL" clId="{0900D355-29FD-DC4C-BDA1-F43C20D7D2C0}" dt="2021-06-18T10:39:24.019" v="3255" actId="20577"/>
        <pc:sldMkLst>
          <pc:docMk/>
          <pc:sldMk cId="0" sldId="262"/>
        </pc:sldMkLst>
      </pc:sldChg>
      <pc:sldChg chg="addSp delSp modSp mod modNotesTx">
        <pc:chgData name="Joanna Scouler" userId="da2978bb-3a89-42a2-b6f4-686f2140a0cc" providerId="ADAL" clId="{0900D355-29FD-DC4C-BDA1-F43C20D7D2C0}" dt="2021-06-28T13:22:43.774" v="8068" actId="20577"/>
        <pc:sldMkLst>
          <pc:docMk/>
          <pc:sldMk cId="0" sldId="263"/>
        </pc:sldMkLst>
        <pc:spChg chg="del">
          <ac:chgData name="Joanna Scouler" userId="da2978bb-3a89-42a2-b6f4-686f2140a0cc" providerId="ADAL" clId="{0900D355-29FD-DC4C-BDA1-F43C20D7D2C0}" dt="2021-06-28T13:19:03.777" v="7037" actId="478"/>
          <ac:spMkLst>
            <pc:docMk/>
            <pc:sldMk cId="0" sldId="263"/>
            <ac:spMk id="2" creationId="{DD277063-FBBB-BC48-9788-8201859647EE}"/>
          </ac:spMkLst>
        </pc:spChg>
        <pc:spChg chg="add del mod">
          <ac:chgData name="Joanna Scouler" userId="da2978bb-3a89-42a2-b6f4-686f2140a0cc" providerId="ADAL" clId="{0900D355-29FD-DC4C-BDA1-F43C20D7D2C0}" dt="2021-06-28T13:19:04.766" v="7038" actId="478"/>
          <ac:spMkLst>
            <pc:docMk/>
            <pc:sldMk cId="0" sldId="263"/>
            <ac:spMk id="4" creationId="{05499DEA-648A-7145-B608-E4FDB683CC14}"/>
          </ac:spMkLst>
        </pc:spChg>
        <pc:spChg chg="add mod">
          <ac:chgData name="Joanna Scouler" userId="da2978bb-3a89-42a2-b6f4-686f2140a0cc" providerId="ADAL" clId="{0900D355-29FD-DC4C-BDA1-F43C20D7D2C0}" dt="2021-06-28T13:19:04.965" v="7039"/>
          <ac:spMkLst>
            <pc:docMk/>
            <pc:sldMk cId="0" sldId="263"/>
            <ac:spMk id="9" creationId="{B0C57AFD-17C3-3B43-89B6-1E82FD9E7B3D}"/>
          </ac:spMkLst>
        </pc:spChg>
      </pc:sldChg>
      <pc:sldChg chg="del">
        <pc:chgData name="Joanna Scouler" userId="da2978bb-3a89-42a2-b6f4-686f2140a0cc" providerId="ADAL" clId="{0900D355-29FD-DC4C-BDA1-F43C20D7D2C0}" dt="2021-06-18T09:46:37.545" v="803" actId="2696"/>
        <pc:sldMkLst>
          <pc:docMk/>
          <pc:sldMk cId="2119193587" sldId="264"/>
        </pc:sldMkLst>
      </pc:sldChg>
      <pc:sldChg chg="modSp mod modNotesTx">
        <pc:chgData name="Joanna Scouler" userId="da2978bb-3a89-42a2-b6f4-686f2140a0cc" providerId="ADAL" clId="{0900D355-29FD-DC4C-BDA1-F43C20D7D2C0}" dt="2021-06-18T10:00:14.177" v="1714" actId="20577"/>
        <pc:sldMkLst>
          <pc:docMk/>
          <pc:sldMk cId="2652056630" sldId="297"/>
        </pc:sldMkLst>
        <pc:spChg chg="mod">
          <ac:chgData name="Joanna Scouler" userId="da2978bb-3a89-42a2-b6f4-686f2140a0cc" providerId="ADAL" clId="{0900D355-29FD-DC4C-BDA1-F43C20D7D2C0}" dt="2021-06-18T09:59:45.794" v="1594" actId="1076"/>
          <ac:spMkLst>
            <pc:docMk/>
            <pc:sldMk cId="2652056630" sldId="297"/>
            <ac:spMk id="2" creationId="{56B3D35E-7B34-F94C-9DD3-77176F7C3EC6}"/>
          </ac:spMkLst>
        </pc:spChg>
        <pc:spChg chg="mod">
          <ac:chgData name="Joanna Scouler" userId="da2978bb-3a89-42a2-b6f4-686f2140a0cc" providerId="ADAL" clId="{0900D355-29FD-DC4C-BDA1-F43C20D7D2C0}" dt="2021-06-18T09:59:52.585" v="1597" actId="14100"/>
          <ac:spMkLst>
            <pc:docMk/>
            <pc:sldMk cId="2652056630" sldId="297"/>
            <ac:spMk id="3" creationId="{737AFB97-C86A-514E-BDDC-986E76CFAC57}"/>
          </ac:spMkLst>
        </pc:spChg>
        <pc:picChg chg="mod">
          <ac:chgData name="Joanna Scouler" userId="da2978bb-3a89-42a2-b6f4-686f2140a0cc" providerId="ADAL" clId="{0900D355-29FD-DC4C-BDA1-F43C20D7D2C0}" dt="2021-06-18T09:59:47.948" v="1595" actId="1076"/>
          <ac:picMkLst>
            <pc:docMk/>
            <pc:sldMk cId="2652056630" sldId="297"/>
            <ac:picMk id="4" creationId="{8638FC5D-1501-0D4D-A667-9002C745264E}"/>
          </ac:picMkLst>
        </pc:picChg>
      </pc:sldChg>
      <pc:sldChg chg="modSp mod">
        <pc:chgData name="Joanna Scouler" userId="da2978bb-3a89-42a2-b6f4-686f2140a0cc" providerId="ADAL" clId="{0900D355-29FD-DC4C-BDA1-F43C20D7D2C0}" dt="2021-06-18T09:47:06.314" v="828" actId="20577"/>
        <pc:sldMkLst>
          <pc:docMk/>
          <pc:sldMk cId="2965238759" sldId="300"/>
        </pc:sldMkLst>
        <pc:graphicFrameChg chg="modGraphic">
          <ac:chgData name="Joanna Scouler" userId="da2978bb-3a89-42a2-b6f4-686f2140a0cc" providerId="ADAL" clId="{0900D355-29FD-DC4C-BDA1-F43C20D7D2C0}" dt="2021-06-18T09:47:06.314" v="828" actId="20577"/>
          <ac:graphicFrameMkLst>
            <pc:docMk/>
            <pc:sldMk cId="2965238759" sldId="300"/>
            <ac:graphicFrameMk id="3" creationId="{2D1EACB4-F44A-B74F-9ED5-BE0F8D4E6DF6}"/>
          </ac:graphicFrameMkLst>
        </pc:graphicFrameChg>
      </pc:sldChg>
      <pc:sldChg chg="addSp delSp modSp mod">
        <pc:chgData name="Joanna Scouler" userId="da2978bb-3a89-42a2-b6f4-686f2140a0cc" providerId="ADAL" clId="{0900D355-29FD-DC4C-BDA1-F43C20D7D2C0}" dt="2021-06-18T09:53:36.996" v="1570" actId="14100"/>
        <pc:sldMkLst>
          <pc:docMk/>
          <pc:sldMk cId="3268269971" sldId="302"/>
        </pc:sldMkLst>
        <pc:spChg chg="mod">
          <ac:chgData name="Joanna Scouler" userId="da2978bb-3a89-42a2-b6f4-686f2140a0cc" providerId="ADAL" clId="{0900D355-29FD-DC4C-BDA1-F43C20D7D2C0}" dt="2021-06-18T09:52:56.203" v="1548" actId="20577"/>
          <ac:spMkLst>
            <pc:docMk/>
            <pc:sldMk cId="3268269971" sldId="302"/>
            <ac:spMk id="2" creationId="{96837B8B-15FA-A840-8DD6-642FF112F3B0}"/>
          </ac:spMkLst>
        </pc:spChg>
        <pc:spChg chg="mod">
          <ac:chgData name="Joanna Scouler" userId="da2978bb-3a89-42a2-b6f4-686f2140a0cc" providerId="ADAL" clId="{0900D355-29FD-DC4C-BDA1-F43C20D7D2C0}" dt="2021-06-18T09:53:16.859" v="1563" actId="14100"/>
          <ac:spMkLst>
            <pc:docMk/>
            <pc:sldMk cId="3268269971" sldId="302"/>
            <ac:spMk id="7" creationId="{EA86B8D2-D823-BA40-AB5B-F23D93AA7C01}"/>
          </ac:spMkLst>
        </pc:spChg>
        <pc:spChg chg="del">
          <ac:chgData name="Joanna Scouler" userId="da2978bb-3a89-42a2-b6f4-686f2140a0cc" providerId="ADAL" clId="{0900D355-29FD-DC4C-BDA1-F43C20D7D2C0}" dt="2021-06-18T09:53:02.082" v="1550" actId="478"/>
          <ac:spMkLst>
            <pc:docMk/>
            <pc:sldMk cId="3268269971" sldId="302"/>
            <ac:spMk id="10" creationId="{E88AED83-A164-5D4F-95E7-371BF9554E7C}"/>
          </ac:spMkLst>
        </pc:spChg>
        <pc:spChg chg="mod">
          <ac:chgData name="Joanna Scouler" userId="da2978bb-3a89-42a2-b6f4-686f2140a0cc" providerId="ADAL" clId="{0900D355-29FD-DC4C-BDA1-F43C20D7D2C0}" dt="2021-06-18T09:53:19.659" v="1564" actId="1076"/>
          <ac:spMkLst>
            <pc:docMk/>
            <pc:sldMk cId="3268269971" sldId="302"/>
            <ac:spMk id="11" creationId="{0888FB62-52B1-9A42-9019-C5F1610F7060}"/>
          </ac:spMkLst>
        </pc:spChg>
        <pc:spChg chg="mod">
          <ac:chgData name="Joanna Scouler" userId="da2978bb-3a89-42a2-b6f4-686f2140a0cc" providerId="ADAL" clId="{0900D355-29FD-DC4C-BDA1-F43C20D7D2C0}" dt="2021-06-18T09:53:15.158" v="1562" actId="14100"/>
          <ac:spMkLst>
            <pc:docMk/>
            <pc:sldMk cId="3268269971" sldId="302"/>
            <ac:spMk id="12" creationId="{3D020546-28F6-0C4E-8D8B-23E565DB3962}"/>
          </ac:spMkLst>
        </pc:spChg>
        <pc:spChg chg="mod">
          <ac:chgData name="Joanna Scouler" userId="da2978bb-3a89-42a2-b6f4-686f2140a0cc" providerId="ADAL" clId="{0900D355-29FD-DC4C-BDA1-F43C20D7D2C0}" dt="2021-06-18T09:53:28.549" v="1567" actId="14100"/>
          <ac:spMkLst>
            <pc:docMk/>
            <pc:sldMk cId="3268269971" sldId="302"/>
            <ac:spMk id="13" creationId="{EE9ADFBE-1939-B340-A5DA-74A02BF51334}"/>
          </ac:spMkLst>
        </pc:spChg>
        <pc:spChg chg="mod">
          <ac:chgData name="Joanna Scouler" userId="da2978bb-3a89-42a2-b6f4-686f2140a0cc" providerId="ADAL" clId="{0900D355-29FD-DC4C-BDA1-F43C20D7D2C0}" dt="2021-06-18T09:53:30.326" v="1568" actId="1076"/>
          <ac:spMkLst>
            <pc:docMk/>
            <pc:sldMk cId="3268269971" sldId="302"/>
            <ac:spMk id="14" creationId="{ACFA3FA2-B755-CB4E-BD01-0E73641F830E}"/>
          </ac:spMkLst>
        </pc:spChg>
        <pc:spChg chg="del">
          <ac:chgData name="Joanna Scouler" userId="da2978bb-3a89-42a2-b6f4-686f2140a0cc" providerId="ADAL" clId="{0900D355-29FD-DC4C-BDA1-F43C20D7D2C0}" dt="2021-06-18T09:47:39.487" v="830" actId="478"/>
          <ac:spMkLst>
            <pc:docMk/>
            <pc:sldMk cId="3268269971" sldId="302"/>
            <ac:spMk id="15" creationId="{3743B4BE-5CB7-F14B-9620-8B20D1CED962}"/>
          </ac:spMkLst>
        </pc:spChg>
        <pc:spChg chg="add mod">
          <ac:chgData name="Joanna Scouler" userId="da2978bb-3a89-42a2-b6f4-686f2140a0cc" providerId="ADAL" clId="{0900D355-29FD-DC4C-BDA1-F43C20D7D2C0}" dt="2021-06-18T09:53:36.996" v="1570" actId="14100"/>
          <ac:spMkLst>
            <pc:docMk/>
            <pc:sldMk cId="3268269971" sldId="302"/>
            <ac:spMk id="16" creationId="{18A13C1E-3F07-2548-9385-F15A5D8F5FFF}"/>
          </ac:spMkLst>
        </pc:spChg>
      </pc:sldChg>
      <pc:sldChg chg="del">
        <pc:chgData name="Joanna Scouler" userId="da2978bb-3a89-42a2-b6f4-686f2140a0cc" providerId="ADAL" clId="{0900D355-29FD-DC4C-BDA1-F43C20D7D2C0}" dt="2021-06-18T09:47:17.487" v="829" actId="2696"/>
        <pc:sldMkLst>
          <pc:docMk/>
          <pc:sldMk cId="2730767279" sldId="303"/>
        </pc:sldMkLst>
      </pc:sldChg>
      <pc:sldChg chg="modSp add mod modNotesTx">
        <pc:chgData name="Joanna Scouler" userId="da2978bb-3a89-42a2-b6f4-686f2140a0cc" providerId="ADAL" clId="{0900D355-29FD-DC4C-BDA1-F43C20D7D2C0}" dt="2021-06-18T09:49:03.922" v="1336" actId="20577"/>
        <pc:sldMkLst>
          <pc:docMk/>
          <pc:sldMk cId="339849019" sldId="350"/>
        </pc:sldMkLst>
        <pc:spChg chg="mod">
          <ac:chgData name="Joanna Scouler" userId="da2978bb-3a89-42a2-b6f4-686f2140a0cc" providerId="ADAL" clId="{0900D355-29FD-DC4C-BDA1-F43C20D7D2C0}" dt="2021-06-18T09:46:51.197" v="820" actId="20577"/>
          <ac:spMkLst>
            <pc:docMk/>
            <pc:sldMk cId="339849019" sldId="350"/>
            <ac:spMk id="2" creationId="{21F6D3BF-8D78-3D41-8D2E-5FED3055FC80}"/>
          </ac:spMkLst>
        </pc:spChg>
        <pc:spChg chg="mod">
          <ac:chgData name="Joanna Scouler" userId="da2978bb-3a89-42a2-b6f4-686f2140a0cc" providerId="ADAL" clId="{0900D355-29FD-DC4C-BDA1-F43C20D7D2C0}" dt="2021-06-18T09:46:48.314" v="806" actId="20577"/>
          <ac:spMkLst>
            <pc:docMk/>
            <pc:sldMk cId="339849019" sldId="350"/>
            <ac:spMk id="3" creationId="{8676A10C-2676-7549-90A1-140565D5F092}"/>
          </ac:spMkLst>
        </pc:spChg>
        <pc:spChg chg="mod">
          <ac:chgData name="Joanna Scouler" userId="da2978bb-3a89-42a2-b6f4-686f2140a0cc" providerId="ADAL" clId="{0900D355-29FD-DC4C-BDA1-F43C20D7D2C0}" dt="2021-06-18T09:47:01.561" v="826" actId="12"/>
          <ac:spMkLst>
            <pc:docMk/>
            <pc:sldMk cId="339849019" sldId="350"/>
            <ac:spMk id="14" creationId="{6BC56480-6AE2-2C46-91A0-76F00DD692E1}"/>
          </ac:spMkLst>
        </pc:spChg>
      </pc:sldChg>
      <pc:sldChg chg="addSp delSp modSp add mod modNotesTx">
        <pc:chgData name="Joanna Scouler" userId="da2978bb-3a89-42a2-b6f4-686f2140a0cc" providerId="ADAL" clId="{0900D355-29FD-DC4C-BDA1-F43C20D7D2C0}" dt="2021-06-28T13:18:41.517" v="7035" actId="20577"/>
        <pc:sldMkLst>
          <pc:docMk/>
          <pc:sldMk cId="810804710" sldId="355"/>
        </pc:sldMkLst>
        <pc:picChg chg="add mod">
          <ac:chgData name="Joanna Scouler" userId="da2978bb-3a89-42a2-b6f4-686f2140a0cc" providerId="ADAL" clId="{0900D355-29FD-DC4C-BDA1-F43C20D7D2C0}" dt="2021-06-28T13:18:24.469" v="7006" actId="1076"/>
          <ac:picMkLst>
            <pc:docMk/>
            <pc:sldMk cId="810804710" sldId="355"/>
            <ac:picMk id="5" creationId="{BB7068CE-F224-814C-8376-DAB1BE075F4C}"/>
          </ac:picMkLst>
        </pc:picChg>
        <pc:picChg chg="del">
          <ac:chgData name="Joanna Scouler" userId="da2978bb-3a89-42a2-b6f4-686f2140a0cc" providerId="ADAL" clId="{0900D355-29FD-DC4C-BDA1-F43C20D7D2C0}" dt="2021-06-18T09:58:46.547" v="1572" actId="478"/>
          <ac:picMkLst>
            <pc:docMk/>
            <pc:sldMk cId="810804710" sldId="355"/>
            <ac:picMk id="7" creationId="{864CACA2-66CC-F748-8413-853AA0E35E3D}"/>
          </ac:picMkLst>
        </pc:picChg>
      </pc:sldChg>
      <pc:sldChg chg="modSp add mod modClrScheme modAnim chgLayout modNotesTx">
        <pc:chgData name="Joanna Scouler" userId="da2978bb-3a89-42a2-b6f4-686f2140a0cc" providerId="ADAL" clId="{0900D355-29FD-DC4C-BDA1-F43C20D7D2C0}" dt="2021-07-12T11:23:14.509" v="8070" actId="2711"/>
        <pc:sldMkLst>
          <pc:docMk/>
          <pc:sldMk cId="197941128" sldId="356"/>
        </pc:sldMkLst>
        <pc:spChg chg="mod ord">
          <ac:chgData name="Joanna Scouler" userId="da2978bb-3a89-42a2-b6f4-686f2140a0cc" providerId="ADAL" clId="{0900D355-29FD-DC4C-BDA1-F43C20D7D2C0}" dt="2021-07-12T11:23:14.509" v="8070" actId="2711"/>
          <ac:spMkLst>
            <pc:docMk/>
            <pc:sldMk cId="197941128" sldId="356"/>
            <ac:spMk id="2" creationId="{A58CA2C1-7319-2241-9559-670EC5FF607D}"/>
          </ac:spMkLst>
        </pc:spChg>
        <pc:spChg chg="mod">
          <ac:chgData name="Joanna Scouler" userId="da2978bb-3a89-42a2-b6f4-686f2140a0cc" providerId="ADAL" clId="{0900D355-29FD-DC4C-BDA1-F43C20D7D2C0}" dt="2021-07-12T11:23:14.509" v="8070" actId="2711"/>
          <ac:spMkLst>
            <pc:docMk/>
            <pc:sldMk cId="197941128" sldId="356"/>
            <ac:spMk id="3" creationId="{47726782-096A-B048-B594-08386BF97B0F}"/>
          </ac:spMkLst>
        </pc:spChg>
        <pc:spChg chg="mod">
          <ac:chgData name="Joanna Scouler" userId="da2978bb-3a89-42a2-b6f4-686f2140a0cc" providerId="ADAL" clId="{0900D355-29FD-DC4C-BDA1-F43C20D7D2C0}" dt="2021-07-12T11:23:14.509" v="8070" actId="2711"/>
          <ac:spMkLst>
            <pc:docMk/>
            <pc:sldMk cId="197941128" sldId="356"/>
            <ac:spMk id="4" creationId="{4D02FA54-9C23-DC42-A6D5-F45ACD54C69A}"/>
          </ac:spMkLst>
        </pc:spChg>
        <pc:spChg chg="mod">
          <ac:chgData name="Joanna Scouler" userId="da2978bb-3a89-42a2-b6f4-686f2140a0cc" providerId="ADAL" clId="{0900D355-29FD-DC4C-BDA1-F43C20D7D2C0}" dt="2021-07-12T11:23:14.509" v="8070" actId="2711"/>
          <ac:spMkLst>
            <pc:docMk/>
            <pc:sldMk cId="197941128" sldId="356"/>
            <ac:spMk id="6" creationId="{A14B7350-08BE-4445-BBE9-A5DE0BB5C131}"/>
          </ac:spMkLst>
        </pc:spChg>
        <pc:spChg chg="mod">
          <ac:chgData name="Joanna Scouler" userId="da2978bb-3a89-42a2-b6f4-686f2140a0cc" providerId="ADAL" clId="{0900D355-29FD-DC4C-BDA1-F43C20D7D2C0}" dt="2021-07-12T11:23:14.509" v="8070" actId="2711"/>
          <ac:spMkLst>
            <pc:docMk/>
            <pc:sldMk cId="197941128" sldId="356"/>
            <ac:spMk id="12" creationId="{E1C405E7-0271-DA44-9F2A-ED911E33E8A6}"/>
          </ac:spMkLst>
        </pc:spChg>
        <pc:spChg chg="mod">
          <ac:chgData name="Joanna Scouler" userId="da2978bb-3a89-42a2-b6f4-686f2140a0cc" providerId="ADAL" clId="{0900D355-29FD-DC4C-BDA1-F43C20D7D2C0}" dt="2021-07-12T11:23:14.509" v="8070" actId="2711"/>
          <ac:spMkLst>
            <pc:docMk/>
            <pc:sldMk cId="197941128" sldId="356"/>
            <ac:spMk id="92" creationId="{00000000-0000-0000-0000-000000000000}"/>
          </ac:spMkLst>
        </pc:spChg>
        <pc:spChg chg="mod">
          <ac:chgData name="Joanna Scouler" userId="da2978bb-3a89-42a2-b6f4-686f2140a0cc" providerId="ADAL" clId="{0900D355-29FD-DC4C-BDA1-F43C20D7D2C0}" dt="2021-07-12T11:23:14.509" v="8070" actId="2711"/>
          <ac:spMkLst>
            <pc:docMk/>
            <pc:sldMk cId="197941128" sldId="356"/>
            <ac:spMk id="94" creationId="{00000000-0000-0000-0000-000000000000}"/>
          </ac:spMkLst>
        </pc:spChg>
        <pc:spChg chg="mod">
          <ac:chgData name="Joanna Scouler" userId="da2978bb-3a89-42a2-b6f4-686f2140a0cc" providerId="ADAL" clId="{0900D355-29FD-DC4C-BDA1-F43C20D7D2C0}" dt="2021-07-12T11:23:14.509" v="8070" actId="2711"/>
          <ac:spMkLst>
            <pc:docMk/>
            <pc:sldMk cId="197941128" sldId="356"/>
            <ac:spMk id="95" creationId="{00000000-0000-0000-0000-000000000000}"/>
          </ac:spMkLst>
        </pc:spChg>
        <pc:spChg chg="mod">
          <ac:chgData name="Joanna Scouler" userId="da2978bb-3a89-42a2-b6f4-686f2140a0cc" providerId="ADAL" clId="{0900D355-29FD-DC4C-BDA1-F43C20D7D2C0}" dt="2021-07-12T11:23:14.509" v="8070" actId="2711"/>
          <ac:spMkLst>
            <pc:docMk/>
            <pc:sldMk cId="197941128" sldId="356"/>
            <ac:spMk id="96" creationId="{00000000-0000-0000-0000-000000000000}"/>
          </ac:spMkLst>
        </pc:spChg>
      </pc:sldChg>
      <pc:sldChg chg="addSp delSp modSp new mod modAnim modNotesTx">
        <pc:chgData name="Joanna Scouler" userId="da2978bb-3a89-42a2-b6f4-686f2140a0cc" providerId="ADAL" clId="{0900D355-29FD-DC4C-BDA1-F43C20D7D2C0}" dt="2021-06-18T10:55:43.274" v="6023" actId="20577"/>
        <pc:sldMkLst>
          <pc:docMk/>
          <pc:sldMk cId="3946582004" sldId="357"/>
        </pc:sldMkLst>
        <pc:spChg chg="mod">
          <ac:chgData name="Joanna Scouler" userId="da2978bb-3a89-42a2-b6f4-686f2140a0cc" providerId="ADAL" clId="{0900D355-29FD-DC4C-BDA1-F43C20D7D2C0}" dt="2021-06-18T10:01:23.094" v="1735" actId="2711"/>
          <ac:spMkLst>
            <pc:docMk/>
            <pc:sldMk cId="3946582004" sldId="357"/>
            <ac:spMk id="2" creationId="{AC88FE86-557C-1E41-9319-AA60864BFC1A}"/>
          </ac:spMkLst>
        </pc:spChg>
        <pc:spChg chg="add mod">
          <ac:chgData name="Joanna Scouler" userId="da2978bb-3a89-42a2-b6f4-686f2140a0cc" providerId="ADAL" clId="{0900D355-29FD-DC4C-BDA1-F43C20D7D2C0}" dt="2021-06-18T10:45:33.484" v="4125" actId="1035"/>
          <ac:spMkLst>
            <pc:docMk/>
            <pc:sldMk cId="3946582004" sldId="357"/>
            <ac:spMk id="3" creationId="{9E3F37E0-E9F4-A74A-AC84-9BC2808AF62E}"/>
          </ac:spMkLst>
        </pc:spChg>
        <pc:spChg chg="add del mod">
          <ac:chgData name="Joanna Scouler" userId="da2978bb-3a89-42a2-b6f4-686f2140a0cc" providerId="ADAL" clId="{0900D355-29FD-DC4C-BDA1-F43C20D7D2C0}" dt="2021-06-18T10:44:18.729" v="3887"/>
          <ac:spMkLst>
            <pc:docMk/>
            <pc:sldMk cId="3946582004" sldId="357"/>
            <ac:spMk id="4" creationId="{8E853BCB-994B-4F4B-B2B4-C7D14E5C51E6}"/>
          </ac:spMkLst>
        </pc:spChg>
        <pc:spChg chg="add mod">
          <ac:chgData name="Joanna Scouler" userId="da2978bb-3a89-42a2-b6f4-686f2140a0cc" providerId="ADAL" clId="{0900D355-29FD-DC4C-BDA1-F43C20D7D2C0}" dt="2021-06-18T10:45:36.463" v="4126" actId="1076"/>
          <ac:spMkLst>
            <pc:docMk/>
            <pc:sldMk cId="3946582004" sldId="357"/>
            <ac:spMk id="6" creationId="{832C2C13-A07D-9242-8C19-0720BD08DB5F}"/>
          </ac:spMkLst>
        </pc:spChg>
        <pc:spChg chg="add mod">
          <ac:chgData name="Joanna Scouler" userId="da2978bb-3a89-42a2-b6f4-686f2140a0cc" providerId="ADAL" clId="{0900D355-29FD-DC4C-BDA1-F43C20D7D2C0}" dt="2021-06-18T10:47:41.535" v="4250" actId="113"/>
          <ac:spMkLst>
            <pc:docMk/>
            <pc:sldMk cId="3946582004" sldId="357"/>
            <ac:spMk id="7" creationId="{D518C6BB-6307-3346-BCF8-F010514DFB03}"/>
          </ac:spMkLst>
        </pc:spChg>
        <pc:spChg chg="add mod">
          <ac:chgData name="Joanna Scouler" userId="da2978bb-3a89-42a2-b6f4-686f2140a0cc" providerId="ADAL" clId="{0900D355-29FD-DC4C-BDA1-F43C20D7D2C0}" dt="2021-06-18T10:47:37.352" v="4248" actId="1038"/>
          <ac:spMkLst>
            <pc:docMk/>
            <pc:sldMk cId="3946582004" sldId="357"/>
            <ac:spMk id="8" creationId="{5B38AF4B-3CF7-7444-982C-D02A17EF3FF7}"/>
          </ac:spMkLst>
        </pc:spChg>
        <pc:spChg chg="add mod">
          <ac:chgData name="Joanna Scouler" userId="da2978bb-3a89-42a2-b6f4-686f2140a0cc" providerId="ADAL" clId="{0900D355-29FD-DC4C-BDA1-F43C20D7D2C0}" dt="2021-06-18T10:47:39.855" v="4249" actId="1076"/>
          <ac:spMkLst>
            <pc:docMk/>
            <pc:sldMk cId="3946582004" sldId="357"/>
            <ac:spMk id="9" creationId="{61769517-7D71-5140-8253-F3A48EE872D8}"/>
          </ac:spMkLst>
        </pc:spChg>
        <pc:spChg chg="add mod">
          <ac:chgData name="Joanna Scouler" userId="da2978bb-3a89-42a2-b6f4-686f2140a0cc" providerId="ADAL" clId="{0900D355-29FD-DC4C-BDA1-F43C20D7D2C0}" dt="2021-06-18T10:48:03.800" v="4261" actId="20577"/>
          <ac:spMkLst>
            <pc:docMk/>
            <pc:sldMk cId="3946582004" sldId="357"/>
            <ac:spMk id="10" creationId="{8649C99E-2FE7-0649-82CF-0721C5A33E2E}"/>
          </ac:spMkLst>
        </pc:spChg>
        <pc:spChg chg="add mod">
          <ac:chgData name="Joanna Scouler" userId="da2978bb-3a89-42a2-b6f4-686f2140a0cc" providerId="ADAL" clId="{0900D355-29FD-DC4C-BDA1-F43C20D7D2C0}" dt="2021-06-18T10:48:30.462" v="4269" actId="14100"/>
          <ac:spMkLst>
            <pc:docMk/>
            <pc:sldMk cId="3946582004" sldId="357"/>
            <ac:spMk id="11" creationId="{A04251BC-9834-A34C-B972-9033EDD89DB4}"/>
          </ac:spMkLst>
        </pc:spChg>
        <pc:graphicFrameChg chg="add mod modGraphic">
          <ac:chgData name="Joanna Scouler" userId="da2978bb-3a89-42a2-b6f4-686f2140a0cc" providerId="ADAL" clId="{0900D355-29FD-DC4C-BDA1-F43C20D7D2C0}" dt="2021-06-18T10:46:05.529" v="4137" actId="14734"/>
          <ac:graphicFrameMkLst>
            <pc:docMk/>
            <pc:sldMk cId="3946582004" sldId="357"/>
            <ac:graphicFrameMk id="5" creationId="{E07F807D-A4E5-D54C-ACC1-B37C649E2CEB}"/>
          </ac:graphicFrameMkLst>
        </pc:graphicFrameChg>
      </pc:sldChg>
      <pc:sldChg chg="delSp modSp add mod ord delAnim modAnim modNotesTx">
        <pc:chgData name="Joanna Scouler" userId="da2978bb-3a89-42a2-b6f4-686f2140a0cc" providerId="ADAL" clId="{0900D355-29FD-DC4C-BDA1-F43C20D7D2C0}" dt="2021-06-18T10:35:45.596" v="2854" actId="20577"/>
        <pc:sldMkLst>
          <pc:docMk/>
          <pc:sldMk cId="0" sldId="358"/>
        </pc:sldMkLst>
        <pc:spChg chg="mod">
          <ac:chgData name="Joanna Scouler" userId="da2978bb-3a89-42a2-b6f4-686f2140a0cc" providerId="ADAL" clId="{0900D355-29FD-DC4C-BDA1-F43C20D7D2C0}" dt="2021-06-18T10:02:04.983" v="1743" actId="14100"/>
          <ac:spMkLst>
            <pc:docMk/>
            <pc:sldMk cId="0" sldId="358"/>
            <ac:spMk id="7" creationId="{A270B83E-F5D4-AE4C-B98D-720BD74DAD1B}"/>
          </ac:spMkLst>
        </pc:spChg>
        <pc:spChg chg="del">
          <ac:chgData name="Joanna Scouler" userId="da2978bb-3a89-42a2-b6f4-686f2140a0cc" providerId="ADAL" clId="{0900D355-29FD-DC4C-BDA1-F43C20D7D2C0}" dt="2021-06-18T10:01:51.163" v="1738" actId="478"/>
          <ac:spMkLst>
            <pc:docMk/>
            <pc:sldMk cId="0" sldId="358"/>
            <ac:spMk id="9" creationId="{1888A2A5-57CF-B642-8619-94338C1A2DEE}"/>
          </ac:spMkLst>
        </pc:spChg>
        <pc:spChg chg="mod">
          <ac:chgData name="Joanna Scouler" userId="da2978bb-3a89-42a2-b6f4-686f2140a0cc" providerId="ADAL" clId="{0900D355-29FD-DC4C-BDA1-F43C20D7D2C0}" dt="2021-06-18T10:02:57.128" v="1983" actId="113"/>
          <ac:spMkLst>
            <pc:docMk/>
            <pc:sldMk cId="0" sldId="358"/>
            <ac:spMk id="145" creationId="{00000000-0000-0000-0000-000000000000}"/>
          </ac:spMkLst>
        </pc:spChg>
      </pc:sldChg>
      <pc:sldChg chg="addSp delSp modSp add mod delAnim modAnim modShow">
        <pc:chgData name="Joanna Scouler" userId="da2978bb-3a89-42a2-b6f4-686f2140a0cc" providerId="ADAL" clId="{0900D355-29FD-DC4C-BDA1-F43C20D7D2C0}" dt="2021-06-21T09:56:58.275" v="7004" actId="729"/>
        <pc:sldMkLst>
          <pc:docMk/>
          <pc:sldMk cId="90445926" sldId="359"/>
        </pc:sldMkLst>
        <pc:spChg chg="mod">
          <ac:chgData name="Joanna Scouler" userId="da2978bb-3a89-42a2-b6f4-686f2140a0cc" providerId="ADAL" clId="{0900D355-29FD-DC4C-BDA1-F43C20D7D2C0}" dt="2021-06-21T09:52:42.624" v="6972" actId="1076"/>
          <ac:spMkLst>
            <pc:docMk/>
            <pc:sldMk cId="90445926" sldId="359"/>
            <ac:spMk id="7" creationId="{B7A3DBB4-E61A-41DB-AB0D-ECE0B2A2E82B}"/>
          </ac:spMkLst>
        </pc:spChg>
        <pc:spChg chg="mod">
          <ac:chgData name="Joanna Scouler" userId="da2978bb-3a89-42a2-b6f4-686f2140a0cc" providerId="ADAL" clId="{0900D355-29FD-DC4C-BDA1-F43C20D7D2C0}" dt="2021-06-21T09:52:48.974" v="6974" actId="14100"/>
          <ac:spMkLst>
            <pc:docMk/>
            <pc:sldMk cId="90445926" sldId="359"/>
            <ac:spMk id="13" creationId="{DEDA438C-E435-8D44-A5F0-5C5010151EBB}"/>
          </ac:spMkLst>
        </pc:spChg>
        <pc:spChg chg="add mod">
          <ac:chgData name="Joanna Scouler" userId="da2978bb-3a89-42a2-b6f4-686f2140a0cc" providerId="ADAL" clId="{0900D355-29FD-DC4C-BDA1-F43C20D7D2C0}" dt="2021-06-21T09:48:55.656" v="6121" actId="1038"/>
          <ac:spMkLst>
            <pc:docMk/>
            <pc:sldMk cId="90445926" sldId="359"/>
            <ac:spMk id="14" creationId="{44E733C3-4551-9644-8DD5-7759D273C90C}"/>
          </ac:spMkLst>
        </pc:spChg>
        <pc:spChg chg="add del mod">
          <ac:chgData name="Joanna Scouler" userId="da2978bb-3a89-42a2-b6f4-686f2140a0cc" providerId="ADAL" clId="{0900D355-29FD-DC4C-BDA1-F43C20D7D2C0}" dt="2021-06-21T09:53:37.669" v="6985" actId="21"/>
          <ac:spMkLst>
            <pc:docMk/>
            <pc:sldMk cId="90445926" sldId="359"/>
            <ac:spMk id="15" creationId="{37A53A02-9EDB-BB4C-B896-EB18D7C13FED}"/>
          </ac:spMkLst>
        </pc:spChg>
        <pc:spChg chg="add mod">
          <ac:chgData name="Joanna Scouler" userId="da2978bb-3a89-42a2-b6f4-686f2140a0cc" providerId="ADAL" clId="{0900D355-29FD-DC4C-BDA1-F43C20D7D2C0}" dt="2021-06-21T09:54:31.216" v="7003" actId="14100"/>
          <ac:spMkLst>
            <pc:docMk/>
            <pc:sldMk cId="90445926" sldId="359"/>
            <ac:spMk id="16" creationId="{8364666E-7C7D-FA4A-9B7E-59DE318C35E3}"/>
          </ac:spMkLst>
        </pc:spChg>
      </pc:sldChg>
      <pc:sldChg chg="addSp delSp modSp new mod delAnim modAnim modShow">
        <pc:chgData name="Joanna Scouler" userId="da2978bb-3a89-42a2-b6f4-686f2140a0cc" providerId="ADAL" clId="{0900D355-29FD-DC4C-BDA1-F43C20D7D2C0}" dt="2021-06-21T09:54:15.731" v="6997" actId="21"/>
        <pc:sldMkLst>
          <pc:docMk/>
          <pc:sldMk cId="1650225651" sldId="360"/>
        </pc:sldMkLst>
        <pc:spChg chg="mod">
          <ac:chgData name="Joanna Scouler" userId="da2978bb-3a89-42a2-b6f4-686f2140a0cc" providerId="ADAL" clId="{0900D355-29FD-DC4C-BDA1-F43C20D7D2C0}" dt="2021-06-21T09:47:21.343" v="6057" actId="2711"/>
          <ac:spMkLst>
            <pc:docMk/>
            <pc:sldMk cId="1650225651" sldId="360"/>
            <ac:spMk id="2" creationId="{E10CF661-1A50-A944-849F-097430A61749}"/>
          </ac:spMkLst>
        </pc:spChg>
        <pc:spChg chg="add mod">
          <ac:chgData name="Joanna Scouler" userId="da2978bb-3a89-42a2-b6f4-686f2140a0cc" providerId="ADAL" clId="{0900D355-29FD-DC4C-BDA1-F43C20D7D2C0}" dt="2021-06-21T09:47:36.123" v="6103" actId="20577"/>
          <ac:spMkLst>
            <pc:docMk/>
            <pc:sldMk cId="1650225651" sldId="360"/>
            <ac:spMk id="3" creationId="{ACA97234-CE57-534D-8472-D5F681D9F138}"/>
          </ac:spMkLst>
        </pc:spChg>
        <pc:spChg chg="add del mod">
          <ac:chgData name="Joanna Scouler" userId="da2978bb-3a89-42a2-b6f4-686f2140a0cc" providerId="ADAL" clId="{0900D355-29FD-DC4C-BDA1-F43C20D7D2C0}" dt="2021-06-21T09:54:15.731" v="6997" actId="21"/>
          <ac:spMkLst>
            <pc:docMk/>
            <pc:sldMk cId="1650225651" sldId="360"/>
            <ac:spMk id="4" creationId="{3BB94EE4-12EE-6840-94E2-AB2A3E0F2292}"/>
          </ac:spMkLst>
        </pc:spChg>
      </pc:sldChg>
    </pc:docChg>
  </pc:docChgLst>
  <pc:docChgLst>
    <pc:chgData name="Eoghan Pierce" userId="e1ad7bdb-31d9-492a-aba1-917f67feb35c" providerId="ADAL" clId="{BC75CC0F-F37C-47F7-80F4-A2DD13A36546}"/>
    <pc:docChg chg="addSld modSld modMainMaster">
      <pc:chgData name="Eoghan Pierce" userId="e1ad7bdb-31d9-492a-aba1-917f67feb35c" providerId="ADAL" clId="{BC75CC0F-F37C-47F7-80F4-A2DD13A36546}" dt="2020-10-29T14:12:36.317" v="122" actId="5793"/>
      <pc:docMkLst>
        <pc:docMk/>
      </pc:docMkLst>
      <pc:sldChg chg="modSp add">
        <pc:chgData name="Eoghan Pierce" userId="e1ad7bdb-31d9-492a-aba1-917f67feb35c" providerId="ADAL" clId="{BC75CC0F-F37C-47F7-80F4-A2DD13A36546}" dt="2020-10-29T14:12:36.317" v="122" actId="5793"/>
        <pc:sldMkLst>
          <pc:docMk/>
          <pc:sldMk cId="2113124303" sldId="287"/>
        </pc:sldMkLst>
        <pc:spChg chg="mod">
          <ac:chgData name="Eoghan Pierce" userId="e1ad7bdb-31d9-492a-aba1-917f67feb35c" providerId="ADAL" clId="{BC75CC0F-F37C-47F7-80F4-A2DD13A36546}" dt="2020-10-29T14:12:36.317" v="122" actId="5793"/>
          <ac:spMkLst>
            <pc:docMk/>
            <pc:sldMk cId="2113124303" sldId="287"/>
            <ac:spMk id="3" creationId="{8040BF24-A0E8-4171-A448-536D3D1CCCB9}"/>
          </ac:spMkLst>
        </pc:spChg>
        <pc:spChg chg="mod">
          <ac:chgData name="Eoghan Pierce" userId="e1ad7bdb-31d9-492a-aba1-917f67feb35c" providerId="ADAL" clId="{BC75CC0F-F37C-47F7-80F4-A2DD13A36546}" dt="2020-10-29T14:10:03.224" v="120" actId="20577"/>
          <ac:spMkLst>
            <pc:docMk/>
            <pc:sldMk cId="2113124303" sldId="287"/>
            <ac:spMk id="4" creationId="{5DD97864-7BA2-4B3F-A7D6-04A28757D2D1}"/>
          </ac:spMkLst>
        </pc:spChg>
      </pc:sldChg>
      <pc:sldMasterChg chg="modSldLayout">
        <pc:chgData name="Eoghan Pierce" userId="e1ad7bdb-31d9-492a-aba1-917f67feb35c" providerId="ADAL" clId="{BC75CC0F-F37C-47F7-80F4-A2DD13A36546}" dt="2020-10-29T14:08:03.461" v="6" actId="20577"/>
        <pc:sldMasterMkLst>
          <pc:docMk/>
          <pc:sldMasterMk cId="2641049347" sldId="2147483660"/>
        </pc:sldMasterMkLst>
        <pc:sldLayoutChg chg="modSp">
          <pc:chgData name="Eoghan Pierce" userId="e1ad7bdb-31d9-492a-aba1-917f67feb35c" providerId="ADAL" clId="{BC75CC0F-F37C-47F7-80F4-A2DD13A36546}" dt="2020-10-29T14:08:03.461" v="6" actId="20577"/>
          <pc:sldLayoutMkLst>
            <pc:docMk/>
            <pc:sldMasterMk cId="3800247013" sldId="2147483691"/>
            <pc:sldLayoutMk cId="112777793" sldId="2147483663"/>
          </pc:sldLayoutMkLst>
          <pc:spChg chg="mod">
            <ac:chgData name="Eoghan Pierce" userId="e1ad7bdb-31d9-492a-aba1-917f67feb35c" providerId="ADAL" clId="{BC75CC0F-F37C-47F7-80F4-A2DD13A36546}" dt="2020-10-29T14:08:03.461" v="6" actId="20577"/>
            <ac:spMkLst>
              <pc:docMk/>
              <pc:sldMasterMk cId="3800247013" sldId="2147483691"/>
              <pc:sldLayoutMk cId="112777793" sldId="2147483663"/>
              <ac:spMk id="10" creationId="{40F039E2-8C92-C14C-82CE-0794D9BF40A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62376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highlight>
                  <a:srgbClr val="FFFF00"/>
                </a:highlight>
              </a:rPr>
              <a:t>Purpose: </a:t>
            </a:r>
            <a:r>
              <a:rPr lang="en-GB" b="0">
                <a:highlight>
                  <a:srgbClr val="FFFF00"/>
                </a:highlight>
              </a:rPr>
              <a:t>skills practice</a:t>
            </a:r>
          </a:p>
          <a:p>
            <a:r>
              <a:rPr lang="en-GB" b="0">
                <a:highlight>
                  <a:srgbClr val="FFFF00"/>
                </a:highlight>
              </a:rPr>
              <a:t>The skills focus of this investigation is on measuring time accurately using a stopwatch, measuring acceleration and identifying anomalous results. </a:t>
            </a:r>
          </a:p>
          <a:p>
            <a:r>
              <a:rPr lang="en-GB" b="0">
                <a:highlight>
                  <a:srgbClr val="FFFF00"/>
                </a:highlight>
              </a:rPr>
              <a:t>The different variables are included so that pupils have repeated practice of calculating acceleration and measuring time. </a:t>
            </a:r>
          </a:p>
          <a:p>
            <a:endParaRPr lang="en-GB" b="0">
              <a:highlight>
                <a:srgbClr val="FFFF00"/>
              </a:highlight>
            </a:endParaRPr>
          </a:p>
          <a:p>
            <a:r>
              <a:rPr lang="en-GB" b="0">
                <a:highlight>
                  <a:srgbClr val="FFFF00"/>
                </a:highlight>
              </a:rPr>
              <a:t>Teacher guidance provided in technician practical guide, including expected results. At this point the focus is on measuring the acceleration, rather than the relationship F = ma so graph is not included as this point. </a:t>
            </a:r>
          </a:p>
          <a:p>
            <a:r>
              <a:rPr lang="en-GB" b="0">
                <a:highlight>
                  <a:srgbClr val="FFFF00"/>
                </a:highlight>
              </a:rPr>
              <a:t>You may want to add in scaffolding for pupils that would find it useful, such as highlighting where they can find initial velocity and final velocity. It may also help to show them a video of a ticker timer in action. </a:t>
            </a:r>
          </a:p>
          <a:p>
            <a:r>
              <a:rPr lang="en-GB" b="0">
                <a:highlight>
                  <a:srgbClr val="FFFF00"/>
                </a:highlight>
              </a:rPr>
              <a:t>You may also want to simplify and just do force or mass as the independent variable, rather than both. </a:t>
            </a:r>
          </a:p>
          <a:p>
            <a:r>
              <a:rPr lang="en-GB" b="0">
                <a:highlight>
                  <a:srgbClr val="FFFF00"/>
                </a:highlight>
              </a:rPr>
              <a:t>Measurements and calculations are quite time consuming but time permitting you may want to get pupils to identify dependent/independent/control variables for each experiment. </a:t>
            </a:r>
          </a:p>
          <a:p>
            <a:endParaRPr lang="en-GB" b="0">
              <a:highlight>
                <a:srgbClr val="FFFF00"/>
              </a:highlight>
            </a:endParaRPr>
          </a:p>
          <a:p>
            <a:r>
              <a:rPr lang="en-GB" b="0">
                <a:highlight>
                  <a:srgbClr val="FFFF00"/>
                </a:highlight>
              </a:rPr>
              <a:t>Calculation guidance:</a:t>
            </a:r>
          </a:p>
          <a:p>
            <a:r>
              <a:rPr lang="en-GB" b="0">
                <a:highlight>
                  <a:srgbClr val="FFFF00"/>
                </a:highlight>
              </a:rPr>
              <a:t>Initial velocity is 0 m/s each time as the toy cars are starting from rest</a:t>
            </a:r>
          </a:p>
          <a:p>
            <a:r>
              <a:rPr lang="en-GB" b="0">
                <a:highlight>
                  <a:srgbClr val="FFFF00"/>
                </a:highlight>
              </a:rPr>
              <a:t>Final velocity can be calculated during the last interval (from 80 to 100 cm) using distance/time: 0.2m/time taken to travel the last 20 cm </a:t>
            </a:r>
            <a:r>
              <a:rPr lang="en-GB" b="1">
                <a:highlight>
                  <a:srgbClr val="FFFF00"/>
                </a:highlight>
              </a:rPr>
              <a:t>only</a:t>
            </a:r>
            <a:r>
              <a:rPr lang="en-GB" b="0">
                <a:highlight>
                  <a:srgbClr val="FFFF00"/>
                </a:highlight>
              </a:rPr>
              <a:t>.</a:t>
            </a:r>
          </a:p>
          <a:p>
            <a:r>
              <a:rPr lang="en-GB" b="0">
                <a:highlight>
                  <a:srgbClr val="FFFF00"/>
                </a:highlight>
              </a:rPr>
              <a:t>Acceleration = (final velocity – initial velocity)/total time</a:t>
            </a:r>
          </a:p>
          <a:p>
            <a:r>
              <a:rPr lang="en-GB" b="0">
                <a:highlight>
                  <a:srgbClr val="FFFF00"/>
                </a:highlight>
              </a:rPr>
              <a:t>Total time taken is the whole time taken from 0 to 100 cm. </a:t>
            </a:r>
          </a:p>
          <a:p>
            <a:endParaRPr lang="en-GB" b="0">
              <a:highlight>
                <a:srgbClr val="FFFF00"/>
              </a:highlight>
            </a:endParaRPr>
          </a:p>
          <a:p>
            <a:r>
              <a:rPr lang="en-GB" b="0">
                <a:highlight>
                  <a:srgbClr val="FFFF00"/>
                </a:highlight>
              </a:rPr>
              <a:t>It may be useful to do a worked example for the first value in each column so that pupils have a structure to follow. </a:t>
            </a:r>
          </a:p>
          <a:p>
            <a:endParaRPr lang="en-GB" b="0">
              <a:highlight>
                <a:srgbClr val="FFFF00"/>
              </a:highlight>
            </a:endParaRPr>
          </a:p>
          <a:p>
            <a:r>
              <a:rPr lang="en-GB" b="0">
                <a:highlight>
                  <a:srgbClr val="FFFF00"/>
                </a:highlight>
              </a:rPr>
              <a:t>Expected conclusions:</a:t>
            </a:r>
          </a:p>
          <a:p>
            <a:r>
              <a:rPr lang="en-GB" b="0">
                <a:highlight>
                  <a:srgbClr val="FFFF00"/>
                </a:highlight>
              </a:rPr>
              <a:t>Experiment 1 – as force increases, acceleration also increases (directly proportional)</a:t>
            </a:r>
          </a:p>
          <a:p>
            <a:r>
              <a:rPr lang="en-GB" b="0">
                <a:highlight>
                  <a:srgbClr val="FFFF00"/>
                </a:highlight>
              </a:rPr>
              <a:t>Experiment 2 – as mass increases, acceleration decreases (inversely proportional)</a:t>
            </a:r>
          </a:p>
          <a:p>
            <a:pPr marL="0" lvl="0" indent="0" algn="l" rtl="0">
              <a:spcBef>
                <a:spcPts val="0"/>
              </a:spcBef>
              <a:spcAft>
                <a:spcPts val="0"/>
              </a:spcAft>
              <a:buNone/>
            </a:pPr>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8207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3436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26855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A or B, they are still not secure on the difference between independent and dependent variables. </a:t>
            </a:r>
            <a:r>
              <a:rPr lang="en-GB" b="0" i="1" baseline="0" dirty="0"/>
              <a:t>To fix-it, you may want to revisit earlier skills lessons on variables to get pupils to identify dependent and independent variables from investigation titles.</a:t>
            </a:r>
          </a:p>
          <a:p>
            <a:pPr marL="0" marR="0" lvl="0" indent="0" algn="l" rtl="0">
              <a:lnSpc>
                <a:spcPct val="100000"/>
              </a:lnSpc>
              <a:spcBef>
                <a:spcPts val="0"/>
              </a:spcBef>
              <a:spcAft>
                <a:spcPts val="0"/>
              </a:spcAft>
              <a:buClr>
                <a:schemeClr val="dk1"/>
              </a:buClr>
              <a:buSzPts val="1200"/>
              <a:buFont typeface="+mj-lt"/>
              <a:buNone/>
            </a:pPr>
            <a:r>
              <a:rPr lang="en-GB" b="1" dirty="0"/>
              <a:t>Q2. Answer: A</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B, they have confused acceleration and speed. If students answer C, they are closer but have missed the crucial detail of change in velocity. </a:t>
            </a:r>
            <a:r>
              <a:rPr lang="en-GB" b="0" i="1" baseline="0" dirty="0"/>
              <a:t>To fix-it, get pupils to explain how you calculate the change in a quantity and how this applies to acceleration.</a:t>
            </a:r>
          </a:p>
          <a:p>
            <a:pPr marL="0" marR="0" lvl="0" indent="0" algn="l" rtl="0">
              <a:lnSpc>
                <a:spcPct val="100000"/>
              </a:lnSpc>
              <a:spcBef>
                <a:spcPts val="0"/>
              </a:spcBef>
              <a:spcAft>
                <a:spcPts val="0"/>
              </a:spcAft>
              <a:buClr>
                <a:schemeClr val="dk1"/>
              </a:buClr>
              <a:buSzPts val="1200"/>
              <a:buFont typeface="+mj-lt"/>
              <a:buNone/>
            </a:pPr>
            <a:r>
              <a:rPr lang="en-GB" b="1" dirty="0"/>
              <a:t>Q3. Answer: C</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A, they have taken the time as the initial velocity and if students answer B, they have taken final velocity as the initial velocity. </a:t>
            </a:r>
            <a:r>
              <a:rPr lang="en-GB" b="0" i="1" baseline="0" dirty="0"/>
              <a:t>To fix-it, model further examples with pupils, highlighting or underlining the quantities from the question.</a:t>
            </a:r>
            <a:endParaRPr lang="en-GB" b="1" baseline="0" dirty="0"/>
          </a:p>
          <a:p>
            <a:pPr marL="228600" indent="-228600">
              <a:buAutoNum type="arabicPeriod"/>
            </a:pPr>
            <a:endParaRPr lang="en-GB" b="0" baseline="0" dirty="0"/>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18</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State the SI units for speed, distance and time.</a:t>
            </a:r>
          </a:p>
          <a:p>
            <a:r>
              <a:rPr lang="en-GB" sz="1200" b="1">
                <a:solidFill>
                  <a:srgbClr val="0070C0"/>
                </a:solidFill>
                <a:latin typeface="Century Gothic" panose="020B0502020202020204" pitchFamily="34" charset="0"/>
              </a:rPr>
              <a:t>Answer</a:t>
            </a:r>
            <a:r>
              <a:rPr lang="en-GB" sz="1200">
                <a:solidFill>
                  <a:srgbClr val="0070C0"/>
                </a:solidFill>
                <a:latin typeface="Century Gothic" panose="020B0502020202020204" pitchFamily="34" charset="0"/>
              </a:rPr>
              <a:t>: </a:t>
            </a:r>
            <a:r>
              <a:rPr lang="en-GB" sz="1200" b="0" i="0" u="none" strike="noStrike" kern="1200" cap="none" baseline="0">
                <a:solidFill>
                  <a:schemeClr val="dk1"/>
                </a:solidFill>
                <a:effectLst/>
                <a:latin typeface="Calibri"/>
                <a:ea typeface="Calibri"/>
                <a:cs typeface="Calibri"/>
                <a:sym typeface="Calibri"/>
              </a:rPr>
              <a:t>Speed: m/s, distance: m, time: s</a:t>
            </a: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Describe the information you would need to be able to measure the acceleration of an object. </a:t>
            </a:r>
          </a:p>
          <a:p>
            <a:r>
              <a:rPr lang="en-GB" sz="1200" b="1">
                <a:solidFill>
                  <a:srgbClr val="7030A0"/>
                </a:solidFill>
                <a:latin typeface="Century Gothic" panose="020B0502020202020204" pitchFamily="34" charset="0"/>
              </a:rPr>
              <a:t>Answer: </a:t>
            </a:r>
            <a:r>
              <a:rPr lang="en-GB" sz="1200" b="0" i="0" u="none" strike="noStrike" kern="1200" cap="none" baseline="0">
                <a:solidFill>
                  <a:schemeClr val="dk1"/>
                </a:solidFill>
                <a:effectLst/>
                <a:latin typeface="Calibri"/>
                <a:ea typeface="Calibri"/>
                <a:cs typeface="Calibri"/>
                <a:sym typeface="Calibri"/>
              </a:rPr>
              <a:t>You would need initial velocity, final velocity and the time taken for the acceleration. </a:t>
            </a: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3</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Pupils have been introduced in the previous lesson to acceleration as the rate of change of velocity. In this lesson they will learn to measure the acceleration of an object. This will then lead into velocity-time graphs and identifying and calculating acceleration from velocity-time graphs. </a:t>
            </a:r>
            <a:endParaRPr lang="en-US" b="0" dirty="0"/>
          </a:p>
          <a:p>
            <a:pPr rtl="0"/>
            <a:endParaRPr lang="en-US" b="0" dirty="0"/>
          </a:p>
          <a:p>
            <a:pPr rtl="0"/>
            <a:r>
              <a:rPr lang="en-US" b="0" dirty="0"/>
              <a:t>Hook:</a:t>
            </a:r>
          </a:p>
          <a:p>
            <a:pPr rtl="0"/>
            <a:r>
              <a:rPr lang="en-US" b="0" dirty="0"/>
              <a:t>How could you measure the acceleration of an object? What measurements would you need to take?</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answered B or C they have the common misconception that acceleration only refers to an increase in speed or velocity. </a:t>
            </a:r>
            <a:r>
              <a:rPr lang="en-GB" b="0" i="1" baseline="0" dirty="0"/>
              <a:t>To fix-it, it may be useful to give pupils further scenarios of objects slowing down or changing direction as examples of acceleration.</a:t>
            </a:r>
          </a:p>
          <a:p>
            <a:pPr marL="0" marR="0" lvl="0" indent="0" algn="l" rtl="0">
              <a:lnSpc>
                <a:spcPct val="100000"/>
              </a:lnSpc>
              <a:spcBef>
                <a:spcPts val="0"/>
              </a:spcBef>
              <a:spcAft>
                <a:spcPts val="0"/>
              </a:spcAft>
              <a:buClr>
                <a:schemeClr val="dk1"/>
              </a:buClr>
              <a:buSzPts val="1200"/>
              <a:buFont typeface="+mj-lt"/>
              <a:buNone/>
            </a:pPr>
            <a:r>
              <a:rPr lang="en-GB" b="1" dirty="0"/>
              <a:t>Q2. Answer: A</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answered B they have confused speed and acceleration. If students answered C they have confused the idea of acceleration with relative motion. </a:t>
            </a:r>
            <a:r>
              <a:rPr lang="en-GB" b="0" i="1" baseline="0" dirty="0"/>
              <a:t>To fix-it, it may be useful to revisit the changing speeds lesson from P2.1 where pupils identify whether objects are changing speed or not.</a:t>
            </a:r>
          </a:p>
          <a:p>
            <a:pPr marL="0" marR="0" lvl="0" indent="0" algn="l" rtl="0">
              <a:lnSpc>
                <a:spcPct val="100000"/>
              </a:lnSpc>
              <a:spcBef>
                <a:spcPts val="0"/>
              </a:spcBef>
              <a:spcAft>
                <a:spcPts val="0"/>
              </a:spcAft>
              <a:buClr>
                <a:schemeClr val="dk1"/>
              </a:buClr>
              <a:buSzPts val="1200"/>
              <a:buFont typeface="+mj-lt"/>
              <a:buNone/>
            </a:pPr>
            <a:r>
              <a:rPr lang="en-GB" b="1" dirty="0"/>
              <a:t>Q3. Answer: B</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answered A they have correctly calculated acceleration but have chosen the wrong unit. If students answered C they have taken their initial and final velocities incorrectly. </a:t>
            </a:r>
            <a:r>
              <a:rPr lang="en-GB" b="0" i="1" baseline="0" dirty="0"/>
              <a:t>To fix-it, practice further examples of acceleration calculations, with both positive and negative accelerations.</a:t>
            </a:r>
            <a:endParaRPr lang="en-GB" b="0" baseline="0" dirty="0"/>
          </a:p>
          <a:p>
            <a:endParaRPr lang="en-GB" b="1" baseline="0"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Quick recap to get pupils thinking about the relationship between force and acceleration.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29610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Acceleration is the rate of change of velocity so to be able to calculate the acceleration of an object we need to know how much the velocity changed by and how long this took. This means we need to record the initial velocity, the final velocity and the time taken for the velocity to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Velocity is speed in a given direction so if we use all our velocities in the same direction (i.e. forwards) we can simply use speed as the measurement for velocity.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How can we calculate speed?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Speed = distance/time. Measure a distance and the time taken for an object to cover this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Therefore to calculate velocity we can use distance/time because it will always be going in the same direction (forwards)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is Required Practical 19 (combined Science) and 7 (Physics only)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It is the practical for Newton’s second law but it is using the practical application of measuring acceleration so it can be included in this unit and then referred to later on in P4.1, as that is a heavy practical unit.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a:solidFill>
                <a:schemeClr val="tx1"/>
              </a:solidFill>
              <a:effectLst/>
              <a:latin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a:solidFill>
                  <a:schemeClr val="tx1"/>
                </a:solidFill>
                <a:effectLst/>
                <a:latin typeface="Calibri"/>
                <a:cs typeface="Calibri"/>
                <a:sym typeface="Calibri"/>
              </a:rPr>
              <a:t>Image source: </a:t>
            </a:r>
            <a:r>
              <a:rPr lang="en-GB" sz="1200" b="0" i="0" u="none" strike="noStrike" kern="1200" cap="none" err="1">
                <a:solidFill>
                  <a:schemeClr val="tx1"/>
                </a:solidFill>
                <a:effectLst/>
                <a:latin typeface="Calibri"/>
                <a:cs typeface="Calibri"/>
                <a:sym typeface="Calibri"/>
              </a:rPr>
              <a:t>pixabay</a:t>
            </a:r>
            <a:endParaRPr lang="en-GB" b="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Exposition type: explanation</a:t>
            </a:r>
          </a:p>
          <a:p>
            <a:endParaRPr lang="en-GB" dirty="0"/>
          </a:p>
          <a:p>
            <a:r>
              <a:rPr lang="en-GB" b="1" dirty="0"/>
              <a:t>Suggested exposition:</a:t>
            </a:r>
          </a:p>
          <a:p>
            <a:r>
              <a:rPr lang="en-GB" b="1" dirty="0"/>
              <a:t>(Pupils have already looked at anomalous results so this refresher can be relatively quick.)</a:t>
            </a:r>
          </a:p>
          <a:p>
            <a:r>
              <a:rPr lang="en-GB" b="0" dirty="0"/>
              <a:t>Anomalous results are ones results that do not fit the pattern, meaning that they are significantly different from the other results. If they are caused by experimental errors, such as poor or inaccurate measurements, they should be ignored when calculating a mean.</a:t>
            </a:r>
          </a:p>
          <a:p>
            <a:r>
              <a:rPr lang="en-GB" b="0" dirty="0"/>
              <a:t>These measurements were taken during the same experiment that we are about to do, looking at the acceleration of a toy car. This group of students took four measurements, using the same toy car each time and measured the initial and final velocity each time. </a:t>
            </a:r>
          </a:p>
          <a:p>
            <a:r>
              <a:rPr lang="en-GB" b="0" i="1" dirty="0"/>
              <a:t>What is the anomalous result? How do you know this?</a:t>
            </a:r>
          </a:p>
          <a:p>
            <a:r>
              <a:rPr lang="en-GB" b="1" i="1" dirty="0"/>
              <a:t>6 m/s. This is anomalous because it does not fit the pattern of the rest of the results - it is clearly different.</a:t>
            </a:r>
          </a:p>
          <a:p>
            <a:r>
              <a:rPr lang="en-GB" b="0" i="1" dirty="0"/>
              <a:t>What should we do when calculating the mean?</a:t>
            </a:r>
          </a:p>
          <a:p>
            <a:r>
              <a:rPr lang="en-GB" b="1" i="1" dirty="0"/>
              <a:t>Ignore the anomalous result and use the other values to calculate the mean.</a:t>
            </a:r>
          </a:p>
          <a:p>
            <a:endParaRPr lang="en-GB" b="1" i="1" dirty="0"/>
          </a:p>
          <a:p>
            <a:r>
              <a:rPr lang="en-GB" b="1" i="0" dirty="0"/>
              <a:t>Calculate the mean initial velocity and the mean final velocity of the toy car. </a:t>
            </a:r>
          </a:p>
          <a:p>
            <a:r>
              <a:rPr lang="en-GB" b="0" i="0" dirty="0"/>
              <a:t>The anomalous result would be ignored when calculating the mean. The mean initial velocity would be (0+0+0+0)/4 = 0 because there are no anomalous results here. </a:t>
            </a:r>
          </a:p>
          <a:p>
            <a:r>
              <a:rPr lang="en-GB" b="0" i="0" dirty="0"/>
              <a:t>The mean final velocity would be (1+1.5+1)/3 = 1.17 m/s because the anomalous result has been ignored.</a:t>
            </a:r>
          </a:p>
          <a:p>
            <a:r>
              <a:rPr lang="en-GB" b="0" i="1" dirty="0"/>
              <a:t>What is wrong with these values for velocity?</a:t>
            </a:r>
          </a:p>
          <a:p>
            <a:r>
              <a:rPr lang="en-GB" b="1" i="1" dirty="0"/>
              <a:t>They do not have a stated direction and velocity is a vector quantity. For the purpose of this experiment we can take our direction to always be ‘forwards’. </a:t>
            </a:r>
          </a:p>
          <a:p>
            <a:endParaRPr lang="en-GB" b="1" i="1" dirty="0"/>
          </a:p>
          <a:p>
            <a:r>
              <a:rPr lang="en-GB" dirty="0"/>
              <a:t>Stretch: suggest the error that could have caused pupils to get this result.</a:t>
            </a:r>
          </a:p>
          <a:p>
            <a:r>
              <a:rPr lang="en-GB" dirty="0"/>
              <a:t>Answer: most likely an error was made with measurement of time.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09497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MWBs/in books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initial velocity, final velocity and time taken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distance and time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velocity has a direction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0 m/s </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734807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1658604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00471942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09362051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0192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22765340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834826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32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6362375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02176379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7021737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258310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4294098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91963529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69102847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11241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9649535"/>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 id="2147483725" r:id="rId10"/>
    <p:sldLayoutId id="2147483726" r:id="rId11"/>
    <p:sldLayoutId id="2147483727" r:id="rId12"/>
    <p:sldLayoutId id="2147483728" r:id="rId13"/>
    <p:sldLayoutId id="2147483729" r:id="rId14"/>
    <p:sldLayoutId id="214748373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872692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10620000" cy="4062651"/>
          </a:xfrm>
          <a:prstGeom prst="rect">
            <a:avLst/>
          </a:prstGeom>
          <a:noFill/>
          <a:ln>
            <a:noFill/>
          </a:ln>
        </p:spPr>
        <p:txBody>
          <a:bodyPr spcFirstLastPara="1" wrap="square" lIns="0" tIns="0" rIns="0" bIns="0" anchor="t" anchorCtr="0">
            <a:spAutoFit/>
          </a:bodyPr>
          <a:lstStyle/>
          <a:p>
            <a:pPr marL="457200" indent="-457200">
              <a:buAutoNum type="arabicPeriod"/>
            </a:pPr>
            <a:r>
              <a:rPr lang="en-GB" sz="2400">
                <a:latin typeface="Century Gothic" panose="020B0502020202020204" pitchFamily="34" charset="0"/>
              </a:rPr>
              <a:t>What values do you need to be able to calculate acceleration?</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What values do you need to be able to calculate speed?</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What is the difference between speed and velocity?</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What is an objects initial velocity if it starts from rest?</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Quick Quiz:</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1001520" y="1470199"/>
            <a:ext cx="8638265"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Initial velocity, final velocity and time taken</a:t>
            </a:r>
            <a:endParaRPr b="1" dirty="0">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2639ED3D-9930-EA42-BFAD-BC489A66F6CD}"/>
              </a:ext>
            </a:extLst>
          </p:cNvPr>
          <p:cNvSpPr txBox="1"/>
          <p:nvPr/>
        </p:nvSpPr>
        <p:spPr>
          <a:xfrm>
            <a:off x="1016760" y="2567270"/>
            <a:ext cx="3098040"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Distance and time</a:t>
            </a:r>
            <a:endParaRPr b="1">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0D2D740F-47A4-A342-8DDE-C64CD5C93923}"/>
              </a:ext>
            </a:extLst>
          </p:cNvPr>
          <p:cNvSpPr txBox="1"/>
          <p:nvPr/>
        </p:nvSpPr>
        <p:spPr>
          <a:xfrm>
            <a:off x="1001520" y="3664341"/>
            <a:ext cx="7319520"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Velocity has a direction, speed does not.</a:t>
            </a:r>
            <a:endParaRPr b="1">
              <a:solidFill>
                <a:schemeClr val="accent1"/>
              </a:solidFill>
              <a:latin typeface="Century Gothic" panose="020B0502020202020204" pitchFamily="34" charset="0"/>
            </a:endParaRPr>
          </a:p>
        </p:txBody>
      </p:sp>
      <p:sp>
        <p:nvSpPr>
          <p:cNvPr id="12" name="Google Shape;94;g7947b471f8_0_186">
            <a:extLst>
              <a:ext uri="{FF2B5EF4-FFF2-40B4-BE49-F238E27FC236}">
                <a16:creationId xmlns:a16="http://schemas.microsoft.com/office/drawing/2014/main" id="{CCD5168E-F9A6-2B49-826D-B7BB02B507C4}"/>
              </a:ext>
            </a:extLst>
          </p:cNvPr>
          <p:cNvSpPr txBox="1"/>
          <p:nvPr/>
        </p:nvSpPr>
        <p:spPr>
          <a:xfrm>
            <a:off x="1016760" y="4761412"/>
            <a:ext cx="896346"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0 m/s</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velocity?</a:t>
            </a:r>
          </a:p>
          <a:p>
            <a:pPr marL="457200" indent="-457200">
              <a:buAutoNum type="arabicPeriod"/>
            </a:pPr>
            <a:r>
              <a:rPr lang="en-GB" sz="2400" dirty="0">
                <a:latin typeface="Century Gothic" panose="020B0502020202020204" pitchFamily="34" charset="0"/>
              </a:rPr>
              <a:t>What is acceleration?</a:t>
            </a:r>
          </a:p>
          <a:p>
            <a:pPr marL="457200" indent="-457200">
              <a:buAutoNum type="arabicPeriod"/>
            </a:pPr>
            <a:r>
              <a:rPr lang="en-GB" sz="2400" dirty="0">
                <a:latin typeface="Century Gothic" panose="020B0502020202020204" pitchFamily="34" charset="0"/>
              </a:rPr>
              <a:t>What are the quantities needed to calculate acceleration?</a:t>
            </a:r>
          </a:p>
          <a:p>
            <a:pPr marL="457200" indent="-457200">
              <a:buAutoNum type="arabicPeriod"/>
            </a:pPr>
            <a:r>
              <a:rPr lang="en-GB" sz="2400" dirty="0">
                <a:latin typeface="Century Gothic" panose="020B0502020202020204" pitchFamily="34" charset="0"/>
              </a:rPr>
              <a:t>What is initial velocity?</a:t>
            </a:r>
          </a:p>
          <a:p>
            <a:pPr marL="457200" indent="-457200">
              <a:buAutoNum type="arabicPeriod"/>
            </a:pPr>
            <a:r>
              <a:rPr lang="en-GB" sz="2400" dirty="0">
                <a:latin typeface="Century Gothic" panose="020B0502020202020204" pitchFamily="34" charset="0"/>
              </a:rPr>
              <a:t>What are the two quantities needed to find velocity?</a:t>
            </a:r>
          </a:p>
          <a:p>
            <a:pPr marL="457200" indent="-457200">
              <a:buAutoNum type="arabicPeriod"/>
            </a:pPr>
            <a:r>
              <a:rPr lang="en-GB" sz="2400" dirty="0">
                <a:latin typeface="Century Gothic" panose="020B0502020202020204" pitchFamily="34" charset="0"/>
              </a:rPr>
              <a:t>What is an anomaly?</a:t>
            </a:r>
          </a:p>
          <a:p>
            <a:pPr marL="457200" indent="-457200">
              <a:buAutoNum type="arabicPeriod"/>
            </a:pPr>
            <a:r>
              <a:rPr lang="en-GB" sz="2400" dirty="0">
                <a:latin typeface="Century Gothic" panose="020B0502020202020204" pitchFamily="34" charset="0"/>
              </a:rPr>
              <a:t>If an anomaly occurs, what should you do with this value?</a:t>
            </a:r>
          </a:p>
          <a:p>
            <a:pPr marL="457200" indent="-457200">
              <a:buAutoNum type="arabicPeriod"/>
            </a:pPr>
            <a:r>
              <a:rPr lang="en-GB" sz="2400" dirty="0">
                <a:latin typeface="Century Gothic" panose="020B0502020202020204" pitchFamily="34" charset="0"/>
              </a:rPr>
              <a:t>Students measured the time taken for a toy car to travel 1 m. Their results were: 2.5 s, 2.4 s, 2.8 s and 2.5 s. Which number is the anomaly?</a:t>
            </a:r>
          </a:p>
          <a:p>
            <a:pPr marL="457200" indent="-457200">
              <a:buAutoNum type="arabicPeriod"/>
            </a:pPr>
            <a:r>
              <a:rPr lang="en-GB" sz="2400" dirty="0">
                <a:latin typeface="Century Gothic" panose="020B0502020202020204" pitchFamily="34" charset="0"/>
              </a:rPr>
              <a:t>Calculate a mean for the following accelerations: 6.2 m/s</a:t>
            </a:r>
            <a:r>
              <a:rPr lang="en-GB" sz="2400" baseline="30000" dirty="0">
                <a:latin typeface="Century Gothic" panose="020B0502020202020204" pitchFamily="34" charset="0"/>
              </a:rPr>
              <a:t>2</a:t>
            </a:r>
            <a:r>
              <a:rPr lang="en-GB" sz="2400" dirty="0">
                <a:latin typeface="Century Gothic" panose="020B0502020202020204" pitchFamily="34" charset="0"/>
              </a:rPr>
              <a:t>, 6.7 m/s</a:t>
            </a:r>
            <a:r>
              <a:rPr lang="en-GB" sz="2400" baseline="30000" dirty="0">
                <a:latin typeface="Century Gothic" panose="020B0502020202020204" pitchFamily="34" charset="0"/>
              </a:rPr>
              <a:t>2</a:t>
            </a:r>
            <a:r>
              <a:rPr lang="en-GB" sz="2400" dirty="0">
                <a:latin typeface="Century Gothic" panose="020B0502020202020204" pitchFamily="34" charset="0"/>
              </a:rPr>
              <a:t>, 6.6 m/s</a:t>
            </a:r>
            <a:r>
              <a:rPr lang="en-GB" sz="2400" baseline="30000" dirty="0">
                <a:latin typeface="Century Gothic" panose="020B0502020202020204" pitchFamily="34" charset="0"/>
              </a:rPr>
              <a:t>2</a:t>
            </a:r>
            <a:r>
              <a:rPr lang="en-GB" sz="2400" dirty="0">
                <a:latin typeface="Century Gothic" panose="020B0502020202020204" pitchFamily="34" charset="0"/>
              </a:rPr>
              <a:t>, 6.7 m/s</a:t>
            </a:r>
            <a:r>
              <a:rPr lang="en-GB" sz="2400" baseline="30000" dirty="0">
                <a:latin typeface="Century Gothic" panose="020B0502020202020204" pitchFamily="34" charset="0"/>
              </a:rPr>
              <a:t>2</a:t>
            </a:r>
            <a:r>
              <a:rPr lang="en-GB" sz="2400" dirty="0">
                <a:latin typeface="Century Gothic" panose="020B0502020202020204" pitchFamily="34" charset="0"/>
              </a:rPr>
              <a:t>, 6.6 m/s</a:t>
            </a:r>
            <a:r>
              <a:rPr lang="en-GB" sz="2400" baseline="30000" dirty="0">
                <a:latin typeface="Century Gothic" panose="020B0502020202020204" pitchFamily="34" charset="0"/>
              </a:rPr>
              <a:t>2</a:t>
            </a:r>
            <a:endParaRPr lang="en-GB" sz="2400" dirty="0">
              <a:latin typeface="Century Gothic" panose="020B0502020202020204" pitchFamily="34" charset="0"/>
            </a:endParaRPr>
          </a:p>
        </p:txBody>
      </p:sp>
    </p:spTree>
    <p:extLst>
      <p:ext uri="{BB962C8B-B14F-4D97-AF65-F5344CB8AC3E}">
        <p14:creationId xmlns:p14="http://schemas.microsoft.com/office/powerpoint/2010/main" val="5610677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469178" y="826204"/>
                <a:ext cx="11311342" cy="5604996"/>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rPr>
                  <a:t>Velocity is the rate of change of distance.</a:t>
                </a:r>
              </a:p>
              <a:p>
                <a:pPr marL="457200" indent="-457200">
                  <a:buAutoNum type="arabicPeriod"/>
                </a:pPr>
                <a:r>
                  <a:rPr lang="en-GB" sz="2400" b="1" dirty="0">
                    <a:solidFill>
                      <a:srgbClr val="586EC0"/>
                    </a:solidFill>
                    <a:latin typeface="Century Gothic" panose="020B0502020202020204" pitchFamily="34" charset="0"/>
                  </a:rPr>
                  <a:t>Acceleration is the rate of change of velocity. Can be referred to as speeding up or slowing down.</a:t>
                </a:r>
              </a:p>
              <a:p>
                <a:pPr marL="457200" indent="-457200">
                  <a:buAutoNum type="arabicPeriod"/>
                </a:pPr>
                <a:r>
                  <a:rPr lang="en-GB" sz="2400" b="1" dirty="0">
                    <a:solidFill>
                      <a:srgbClr val="586EC0"/>
                    </a:solidFill>
                    <a:latin typeface="Century Gothic" panose="020B0502020202020204" pitchFamily="34" charset="0"/>
                  </a:rPr>
                  <a:t>Initial velocity, final velocity and time are needed to calculate acceleration.</a:t>
                </a:r>
              </a:p>
              <a:p>
                <a:pPr marL="457200" indent="-457200">
                  <a:buAutoNum type="arabicPeriod"/>
                </a:pPr>
                <a:r>
                  <a:rPr lang="en-GB" sz="2400" b="1" dirty="0">
                    <a:solidFill>
                      <a:srgbClr val="586EC0"/>
                    </a:solidFill>
                    <a:latin typeface="Century Gothic" panose="020B0502020202020204" pitchFamily="34" charset="0"/>
                  </a:rPr>
                  <a:t>Initial velocity is the starting velocity.</a:t>
                </a:r>
              </a:p>
              <a:p>
                <a:pPr marL="457200" indent="-457200">
                  <a:buAutoNum type="arabicPeriod"/>
                </a:pPr>
                <a:r>
                  <a:rPr lang="en-GB" sz="2400" b="1" dirty="0">
                    <a:solidFill>
                      <a:srgbClr val="586EC0"/>
                    </a:solidFill>
                    <a:latin typeface="Century Gothic" panose="020B0502020202020204" pitchFamily="34" charset="0"/>
                  </a:rPr>
                  <a:t>Displacement and time are needed to calculate velocity.</a:t>
                </a:r>
              </a:p>
              <a:p>
                <a:pPr marL="457200" indent="-457200">
                  <a:buAutoNum type="arabicPeriod"/>
                </a:pPr>
                <a:r>
                  <a:rPr lang="en-GB" sz="2400" b="1" dirty="0">
                    <a:solidFill>
                      <a:srgbClr val="586EC0"/>
                    </a:solidFill>
                    <a:latin typeface="Century Gothic" panose="020B0502020202020204" pitchFamily="34" charset="0"/>
                  </a:rPr>
                  <a:t>An anomaly is a result that does not fit a pattern.</a:t>
                </a:r>
              </a:p>
              <a:p>
                <a:pPr marL="457200" indent="-457200">
                  <a:buAutoNum type="arabicPeriod"/>
                </a:pPr>
                <a:r>
                  <a:rPr lang="en-GB" sz="2400" b="1" dirty="0">
                    <a:solidFill>
                      <a:srgbClr val="586EC0"/>
                    </a:solidFill>
                    <a:latin typeface="Century Gothic" panose="020B0502020202020204" pitchFamily="34" charset="0"/>
                  </a:rPr>
                  <a:t>When anomaly occurs you should ignore it before calculating the mean.
2.8s is the anomaly.</a:t>
                </a:r>
              </a:p>
              <a:p>
                <a:pPr marL="457200" indent="-457200">
                  <a:buAutoNum type="arabicPeriod"/>
                </a:pPr>
                <a14:m>
                  <m:oMath xmlns:m="http://schemas.openxmlformats.org/officeDocument/2006/math">
                    <m:f>
                      <m:fPr>
                        <m:ctrlPr>
                          <a:rPr lang="en-GB" sz="2400" b="1" smtClean="0">
                            <a:solidFill>
                              <a:srgbClr val="586EC0"/>
                            </a:solidFill>
                            <a:latin typeface="Cambria Math" panose="02040503050406030204" pitchFamily="18" charset="0"/>
                          </a:rPr>
                        </m:ctrlPr>
                      </m:fPr>
                      <m:num>
                        <m:r>
                          <a:rPr lang="en-GB" sz="2400" b="1" i="0" smtClean="0">
                            <a:solidFill>
                              <a:srgbClr val="586EC0"/>
                            </a:solidFill>
                            <a:latin typeface="Cambria Math" panose="02040503050406030204" pitchFamily="18" charset="0"/>
                          </a:rPr>
                          <m:t>𝟔</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𝟕</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𝟔</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𝟔</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𝟔</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𝟕</m:t>
                        </m:r>
                      </m:num>
                      <m:den>
                        <m:r>
                          <a:rPr lang="en-GB" sz="2400" b="1" i="0" smtClean="0">
                            <a:solidFill>
                              <a:srgbClr val="586EC0"/>
                            </a:solidFill>
                            <a:latin typeface="Cambria Math" panose="02040503050406030204" pitchFamily="18" charset="0"/>
                          </a:rPr>
                          <m:t>𝟑</m:t>
                        </m:r>
                      </m:den>
                    </m:f>
                  </m:oMath>
                </a14:m>
                <a:r>
                  <a:rPr lang="en-GB" sz="2400" b="1" dirty="0">
                    <a:solidFill>
                      <a:srgbClr val="586EC0"/>
                    </a:solidFill>
                    <a:latin typeface="Century Gothic" panose="020B0502020202020204" pitchFamily="34" charset="0"/>
                  </a:rPr>
                  <a:t> = 6.67 s</a:t>
                </a:r>
              </a:p>
              <a:p>
                <a:pPr marL="457200" indent="-457200">
                  <a:buAutoNum type="arabicPeriod"/>
                </a:pPr>
                <a:endParaRPr lang="en-GB" sz="2400" b="1" dirty="0">
                  <a:solidFill>
                    <a:srgbClr val="586EC0"/>
                  </a:solidFill>
                  <a:latin typeface="Century Gothic" panose="020B0502020202020204" pitchFamily="34" charset="0"/>
                </a:endParaRPr>
              </a:p>
              <a:p>
                <a:pPr marL="457200" indent="-457200">
                  <a:buAutoNum type="arabicPeriod"/>
                </a:pPr>
                <a:endParaRPr lang="en-GB" sz="2400" b="1" dirty="0">
                  <a:solidFill>
                    <a:schemeClr val="accent2">
                      <a:lumMod val="60000"/>
                      <a:lumOff val="40000"/>
                    </a:schemeClr>
                  </a:solidFill>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469178" y="826204"/>
                <a:ext cx="11311342" cy="5604996"/>
              </a:xfrm>
              <a:prstGeom prst="rect">
                <a:avLst/>
              </a:prstGeom>
              <a:blipFill>
                <a:blip r:embed="rId3"/>
                <a:stretch>
                  <a:fillRect l="-785" t="-1131"/>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179778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10191900" cy="3323987"/>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Follow the instructions to complete the acceleration investigation</a:t>
            </a:r>
          </a:p>
          <a:p>
            <a:endParaRPr lang="en-GB" sz="2400">
              <a:latin typeface="Century Gothic" panose="020B0502020202020204" pitchFamily="34" charset="0"/>
            </a:endParaRPr>
          </a:p>
          <a:p>
            <a:r>
              <a:rPr lang="en-GB" sz="2400">
                <a:latin typeface="Century Gothic" panose="020B0502020202020204" pitchFamily="34" charset="0"/>
              </a:rPr>
              <a:t>Complete the tables </a:t>
            </a:r>
          </a:p>
          <a:p>
            <a:endParaRPr lang="en-GB" sz="2400">
              <a:latin typeface="Century Gothic" panose="020B0502020202020204" pitchFamily="34" charset="0"/>
            </a:endParaRPr>
          </a:p>
          <a:p>
            <a:r>
              <a:rPr lang="en-GB" sz="2400">
                <a:latin typeface="Century Gothic" panose="020B0502020202020204" pitchFamily="34" charset="0"/>
              </a:rPr>
              <a:t>Show all working when calculating acceleration</a:t>
            </a:r>
          </a:p>
          <a:p>
            <a:endParaRPr lang="en-GB" sz="2400">
              <a:latin typeface="Century Gothic" panose="020B0502020202020204" pitchFamily="34" charset="0"/>
            </a:endParaRPr>
          </a:p>
          <a:p>
            <a:r>
              <a:rPr lang="en-GB" sz="2400">
                <a:latin typeface="Century Gothic" panose="020B0502020202020204" pitchFamily="34" charset="0"/>
              </a:rPr>
              <a:t>Ensure you include units and remember to convert into SI units where necessary</a:t>
            </a: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Acceleration Investigation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90193" y="2529519"/>
            <a:ext cx="253767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sp>
        <p:nvSpPr>
          <p:cNvPr id="14" name="TextBox 13">
            <a:extLst>
              <a:ext uri="{FF2B5EF4-FFF2-40B4-BE49-F238E27FC236}">
                <a16:creationId xmlns:a16="http://schemas.microsoft.com/office/drawing/2014/main" id="{44E733C3-4551-9644-8DD5-7759D273C90C}"/>
              </a:ext>
            </a:extLst>
          </p:cNvPr>
          <p:cNvSpPr txBox="1"/>
          <p:nvPr/>
        </p:nvSpPr>
        <p:spPr>
          <a:xfrm>
            <a:off x="218920" y="1131335"/>
            <a:ext cx="6090439"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use initial and final velocity to measure acceleration of an object.</a:t>
            </a:r>
          </a:p>
        </p:txBody>
      </p:sp>
      <p:sp>
        <p:nvSpPr>
          <p:cNvPr id="16" name="TextBox 15">
            <a:extLst>
              <a:ext uri="{FF2B5EF4-FFF2-40B4-BE49-F238E27FC236}">
                <a16:creationId xmlns:a16="http://schemas.microsoft.com/office/drawing/2014/main" id="{8364666E-7C7D-FA4A-9B7E-59DE318C35E3}"/>
              </a:ext>
            </a:extLst>
          </p:cNvPr>
          <p:cNvSpPr txBox="1"/>
          <p:nvPr/>
        </p:nvSpPr>
        <p:spPr>
          <a:xfrm>
            <a:off x="305433" y="2853131"/>
            <a:ext cx="6379548" cy="4247317"/>
          </a:xfrm>
          <a:prstGeom prst="rect">
            <a:avLst/>
          </a:prstGeom>
          <a:noFill/>
          <a:ln>
            <a:noFill/>
          </a:ln>
        </p:spPr>
        <p:txBody>
          <a:bodyPr wrap="square" rtlCol="0">
            <a:spAutoFit/>
          </a:bodyPr>
          <a:lstStyle/>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Acceleration </a:t>
            </a:r>
            <a:r>
              <a:rPr lang="en-US" dirty="0">
                <a:solidFill>
                  <a:schemeClr val="accent1"/>
                </a:solidFill>
                <a:latin typeface="Century Gothic" panose="020B0502020202020204" pitchFamily="34" charset="0"/>
              </a:rPr>
              <a:t>is the </a:t>
            </a:r>
            <a:r>
              <a:rPr lang="en-US" b="1" dirty="0">
                <a:solidFill>
                  <a:schemeClr val="accent1"/>
                </a:solidFill>
                <a:latin typeface="Century Gothic" panose="020B0502020202020204" pitchFamily="34" charset="0"/>
              </a:rPr>
              <a:t>rate of change of velocity.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This means we need to measure how much the velocity changes by and how long this takes</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We can measure the </a:t>
            </a:r>
            <a:r>
              <a:rPr lang="en-US" b="1" dirty="0">
                <a:solidFill>
                  <a:schemeClr val="accent1"/>
                </a:solidFill>
                <a:latin typeface="Century Gothic" panose="020B0502020202020204" pitchFamily="34" charset="0"/>
              </a:rPr>
              <a:t>initial</a:t>
            </a:r>
            <a:r>
              <a:rPr lang="en-US" dirty="0">
                <a:solidFill>
                  <a:schemeClr val="accent1"/>
                </a:solidFill>
                <a:latin typeface="Century Gothic" panose="020B0502020202020204" pitchFamily="34" charset="0"/>
              </a:rPr>
              <a:t> speed of an object by measuring a </a:t>
            </a:r>
            <a:r>
              <a:rPr lang="en-US" b="1" dirty="0">
                <a:solidFill>
                  <a:schemeClr val="accent1"/>
                </a:solidFill>
                <a:latin typeface="Century Gothic" panose="020B0502020202020204" pitchFamily="34" charset="0"/>
              </a:rPr>
              <a:t>distance</a:t>
            </a:r>
            <a:r>
              <a:rPr lang="en-US" dirty="0">
                <a:solidFill>
                  <a:schemeClr val="accent1"/>
                </a:solidFill>
                <a:latin typeface="Century Gothic" panose="020B0502020202020204" pitchFamily="34" charset="0"/>
              </a:rPr>
              <a:t> and timing </a:t>
            </a:r>
            <a:r>
              <a:rPr lang="en-US" b="1" dirty="0">
                <a:solidFill>
                  <a:schemeClr val="accent1"/>
                </a:solidFill>
                <a:latin typeface="Century Gothic" panose="020B0502020202020204" pitchFamily="34" charset="0"/>
              </a:rPr>
              <a:t>how long </a:t>
            </a:r>
            <a:r>
              <a:rPr lang="en-US" dirty="0">
                <a:solidFill>
                  <a:schemeClr val="accent1"/>
                </a:solidFill>
                <a:latin typeface="Century Gothic" panose="020B0502020202020204" pitchFamily="34" charset="0"/>
              </a:rPr>
              <a:t>it takes the object to cover this distance, then use </a:t>
            </a:r>
            <a:r>
              <a:rPr lang="en-US" b="1" dirty="0">
                <a:solidFill>
                  <a:schemeClr val="accent1"/>
                </a:solidFill>
                <a:latin typeface="Century Gothic" panose="020B0502020202020204" pitchFamily="34" charset="0"/>
              </a:rPr>
              <a:t>speed = distance/time</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We can measure the </a:t>
            </a:r>
            <a:r>
              <a:rPr lang="en-US" b="1" dirty="0">
                <a:solidFill>
                  <a:schemeClr val="accent1"/>
                </a:solidFill>
                <a:latin typeface="Century Gothic" panose="020B0502020202020204" pitchFamily="34" charset="0"/>
              </a:rPr>
              <a:t>final</a:t>
            </a:r>
            <a:r>
              <a:rPr lang="en-US" dirty="0">
                <a:solidFill>
                  <a:schemeClr val="accent1"/>
                </a:solidFill>
                <a:latin typeface="Century Gothic" panose="020B0502020202020204" pitchFamily="34" charset="0"/>
              </a:rPr>
              <a:t> speed in the same way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Change in velocity is the difference between the final speed and the initial speed in a given </a:t>
            </a:r>
            <a:r>
              <a:rPr lang="en-US" b="1" dirty="0">
                <a:solidFill>
                  <a:schemeClr val="accent1"/>
                </a:solidFill>
                <a:latin typeface="Century Gothic" panose="020B0502020202020204" pitchFamily="34" charset="0"/>
              </a:rPr>
              <a:t>direction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We can measure the time taken for the change in velocity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Finally, we can calculate </a:t>
            </a:r>
            <a:r>
              <a:rPr lang="en-US" b="1" dirty="0">
                <a:solidFill>
                  <a:schemeClr val="accent1"/>
                </a:solidFill>
                <a:latin typeface="Century Gothic" panose="020B0502020202020204" pitchFamily="34" charset="0"/>
              </a:rPr>
              <a:t>acceleration</a:t>
            </a:r>
            <a:r>
              <a:rPr lang="en-US" dirty="0">
                <a:solidFill>
                  <a:schemeClr val="accent1"/>
                </a:solidFill>
                <a:latin typeface="Century Gothic" panose="020B0502020202020204" pitchFamily="34" charset="0"/>
              </a:rPr>
              <a:t> using </a:t>
            </a:r>
            <a:r>
              <a:rPr lang="en-US" b="1" dirty="0">
                <a:solidFill>
                  <a:schemeClr val="accent1"/>
                </a:solidFill>
                <a:latin typeface="Century Gothic" panose="020B0502020202020204" pitchFamily="34" charset="0"/>
              </a:rPr>
              <a:t>acceleration = change in velocity/time</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920242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90193" y="1828479"/>
            <a:ext cx="253767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sp>
        <p:nvSpPr>
          <p:cNvPr id="14" name="TextBox 13">
            <a:extLst>
              <a:ext uri="{FF2B5EF4-FFF2-40B4-BE49-F238E27FC236}">
                <a16:creationId xmlns:a16="http://schemas.microsoft.com/office/drawing/2014/main" id="{44E733C3-4551-9644-8DD5-7759D273C90C}"/>
              </a:ext>
            </a:extLst>
          </p:cNvPr>
          <p:cNvSpPr txBox="1"/>
          <p:nvPr/>
        </p:nvSpPr>
        <p:spPr>
          <a:xfrm>
            <a:off x="218920" y="1131335"/>
            <a:ext cx="6379999" cy="461665"/>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a:t>
            </a:r>
            <a:r>
              <a:rPr lang="en-US" sz="2400" b="1" dirty="0">
                <a:latin typeface="Century Gothic" panose="020B0502020202020204" pitchFamily="34" charset="0"/>
              </a:rPr>
              <a:t>measure</a:t>
            </a:r>
            <a:r>
              <a:rPr lang="en-US" sz="2400" dirty="0">
                <a:latin typeface="Century Gothic" panose="020B0502020202020204" pitchFamily="34" charset="0"/>
              </a:rPr>
              <a:t> velocity.</a:t>
            </a:r>
          </a:p>
        </p:txBody>
      </p:sp>
      <p:sp>
        <p:nvSpPr>
          <p:cNvPr id="16" name="TextBox 15">
            <a:extLst>
              <a:ext uri="{FF2B5EF4-FFF2-40B4-BE49-F238E27FC236}">
                <a16:creationId xmlns:a16="http://schemas.microsoft.com/office/drawing/2014/main" id="{8364666E-7C7D-FA4A-9B7E-59DE318C35E3}"/>
              </a:ext>
            </a:extLst>
          </p:cNvPr>
          <p:cNvSpPr txBox="1"/>
          <p:nvPr/>
        </p:nvSpPr>
        <p:spPr>
          <a:xfrm>
            <a:off x="305433" y="2152091"/>
            <a:ext cx="6379548" cy="1477328"/>
          </a:xfrm>
          <a:prstGeom prst="rect">
            <a:avLst/>
          </a:prstGeom>
          <a:noFill/>
          <a:ln>
            <a:noFill/>
          </a:ln>
        </p:spPr>
        <p:txBody>
          <a:bodyPr wrap="square" rtlCol="0">
            <a:spAutoFit/>
          </a:bodyPr>
          <a:lstStyle/>
          <a:p>
            <a:pPr marL="285750" indent="-285750">
              <a:buFont typeface="Arial" panose="020B0604020202020204" pitchFamily="34" charset="0"/>
              <a:buChar char="•"/>
            </a:pPr>
            <a:r>
              <a:rPr lang="en-US" b="1" dirty="0">
                <a:solidFill>
                  <a:schemeClr val="accent1"/>
                </a:solidFill>
                <a:latin typeface="Century Gothic" panose="020B0502020202020204" pitchFamily="34" charset="0"/>
              </a:rPr>
              <a:t>Velocity </a:t>
            </a:r>
            <a:r>
              <a:rPr lang="en-US" dirty="0">
                <a:solidFill>
                  <a:schemeClr val="accent1"/>
                </a:solidFill>
                <a:latin typeface="Century Gothic" panose="020B0502020202020204" pitchFamily="34" charset="0"/>
              </a:rPr>
              <a:t>is speed in a given direction</a:t>
            </a: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This means we need to measure speed and determine the direction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We can use speed = distance/time</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 velocity must be written with a direction</a:t>
            </a:r>
          </a:p>
        </p:txBody>
      </p:sp>
    </p:spTree>
    <p:extLst>
      <p:ext uri="{BB962C8B-B14F-4D97-AF65-F5344CB8AC3E}">
        <p14:creationId xmlns:p14="http://schemas.microsoft.com/office/powerpoint/2010/main" val="2709770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90193" y="1828479"/>
            <a:ext cx="253767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sp>
        <p:nvSpPr>
          <p:cNvPr id="14" name="TextBox 13">
            <a:extLst>
              <a:ext uri="{FF2B5EF4-FFF2-40B4-BE49-F238E27FC236}">
                <a16:creationId xmlns:a16="http://schemas.microsoft.com/office/drawing/2014/main" id="{44E733C3-4551-9644-8DD5-7759D273C90C}"/>
              </a:ext>
            </a:extLst>
          </p:cNvPr>
          <p:cNvSpPr txBox="1"/>
          <p:nvPr/>
        </p:nvSpPr>
        <p:spPr>
          <a:xfrm>
            <a:off x="218920" y="1131335"/>
            <a:ext cx="6379999" cy="461665"/>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a:t>
            </a:r>
            <a:r>
              <a:rPr lang="en-US" sz="2400" b="1" dirty="0">
                <a:latin typeface="Century Gothic" panose="020B0502020202020204" pitchFamily="34" charset="0"/>
              </a:rPr>
              <a:t>measure</a:t>
            </a:r>
            <a:r>
              <a:rPr lang="en-US" sz="2400" dirty="0">
                <a:latin typeface="Century Gothic" panose="020B0502020202020204" pitchFamily="34" charset="0"/>
              </a:rPr>
              <a:t> acceleration.</a:t>
            </a:r>
          </a:p>
        </p:txBody>
      </p:sp>
      <p:sp>
        <p:nvSpPr>
          <p:cNvPr id="16" name="TextBox 15">
            <a:extLst>
              <a:ext uri="{FF2B5EF4-FFF2-40B4-BE49-F238E27FC236}">
                <a16:creationId xmlns:a16="http://schemas.microsoft.com/office/drawing/2014/main" id="{8364666E-7C7D-FA4A-9B7E-59DE318C35E3}"/>
              </a:ext>
            </a:extLst>
          </p:cNvPr>
          <p:cNvSpPr txBox="1"/>
          <p:nvPr/>
        </p:nvSpPr>
        <p:spPr>
          <a:xfrm>
            <a:off x="305433" y="2152091"/>
            <a:ext cx="6379548" cy="3416320"/>
          </a:xfrm>
          <a:prstGeom prst="rect">
            <a:avLst/>
          </a:prstGeom>
          <a:noFill/>
          <a:ln>
            <a:noFill/>
          </a:ln>
        </p:spPr>
        <p:txBody>
          <a:bodyPr wrap="square" rtlCol="0">
            <a:spAutoFit/>
          </a:bodyPr>
          <a:lstStyle/>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Acceleration </a:t>
            </a:r>
            <a:r>
              <a:rPr lang="en-US" dirty="0">
                <a:solidFill>
                  <a:schemeClr val="accent1"/>
                </a:solidFill>
                <a:latin typeface="Century Gothic" panose="020B0502020202020204" pitchFamily="34" charset="0"/>
              </a:rPr>
              <a:t>is the </a:t>
            </a:r>
            <a:r>
              <a:rPr lang="en-US" b="1" dirty="0">
                <a:solidFill>
                  <a:schemeClr val="accent1"/>
                </a:solidFill>
                <a:latin typeface="Century Gothic" panose="020B0502020202020204" pitchFamily="34" charset="0"/>
              </a:rPr>
              <a:t>rate of change of velocity.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This means we need to measure how much the velocity changes by and how long this takes</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We can measure the </a:t>
            </a:r>
            <a:r>
              <a:rPr lang="en-US" b="1" dirty="0">
                <a:solidFill>
                  <a:schemeClr val="accent1"/>
                </a:solidFill>
                <a:latin typeface="Century Gothic" panose="020B0502020202020204" pitchFamily="34" charset="0"/>
              </a:rPr>
              <a:t>initial</a:t>
            </a:r>
            <a:r>
              <a:rPr lang="en-US" dirty="0">
                <a:solidFill>
                  <a:schemeClr val="accent1"/>
                </a:solidFill>
                <a:latin typeface="Century Gothic" panose="020B0502020202020204" pitchFamily="34" charset="0"/>
              </a:rPr>
              <a:t> velocity and the </a:t>
            </a:r>
            <a:r>
              <a:rPr lang="en-US" b="1" dirty="0">
                <a:solidFill>
                  <a:schemeClr val="accent1"/>
                </a:solidFill>
                <a:latin typeface="Century Gothic" panose="020B0502020202020204" pitchFamily="34" charset="0"/>
              </a:rPr>
              <a:t>final</a:t>
            </a:r>
            <a:r>
              <a:rPr lang="en-US" dirty="0">
                <a:solidFill>
                  <a:schemeClr val="accent1"/>
                </a:solidFill>
                <a:latin typeface="Century Gothic" panose="020B0502020202020204" pitchFamily="34" charset="0"/>
              </a:rPr>
              <a:t> velocity </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Change in velocity is the difference between the final speed and the initial speed in a given </a:t>
            </a:r>
            <a:r>
              <a:rPr lang="en-US" b="1" dirty="0">
                <a:solidFill>
                  <a:schemeClr val="accent1"/>
                </a:solidFill>
                <a:latin typeface="Century Gothic" panose="020B0502020202020204" pitchFamily="34" charset="0"/>
              </a:rPr>
              <a:t>direction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We can measure the time taken for the change in velocity</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Finally, we can calculate </a:t>
            </a:r>
            <a:r>
              <a:rPr lang="en-US" b="1" dirty="0">
                <a:solidFill>
                  <a:schemeClr val="accent1"/>
                </a:solidFill>
                <a:latin typeface="Century Gothic" panose="020B0502020202020204" pitchFamily="34" charset="0"/>
              </a:rPr>
              <a:t>acceleration</a:t>
            </a:r>
            <a:r>
              <a:rPr lang="en-US" dirty="0">
                <a:solidFill>
                  <a:schemeClr val="accent1"/>
                </a:solidFill>
                <a:latin typeface="Century Gothic" panose="020B0502020202020204" pitchFamily="34" charset="0"/>
              </a:rPr>
              <a:t> using </a:t>
            </a:r>
            <a:r>
              <a:rPr lang="en-US" b="1" dirty="0">
                <a:solidFill>
                  <a:schemeClr val="accent1"/>
                </a:solidFill>
                <a:latin typeface="Century Gothic" panose="020B0502020202020204" pitchFamily="34" charset="0"/>
              </a:rPr>
              <a:t>acceleration = change in velocity/time</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22855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6278642"/>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1. What was the dependent variable in this experiment?</a:t>
            </a:r>
          </a:p>
          <a:p>
            <a:pPr marL="457200" indent="-457200">
              <a:buFont typeface="Wingdings" pitchFamily="2" charset="2"/>
              <a:buChar char="q"/>
            </a:pPr>
            <a:r>
              <a:rPr lang="en-GB" sz="2400">
                <a:latin typeface="Century Gothic" panose="020B0502020202020204" pitchFamily="34" charset="0"/>
              </a:rPr>
              <a:t>A. Force applied</a:t>
            </a:r>
          </a:p>
          <a:p>
            <a:pPr marL="457200" indent="-457200">
              <a:buFont typeface="Wingdings" pitchFamily="2" charset="2"/>
              <a:buChar char="q"/>
            </a:pPr>
            <a:r>
              <a:rPr lang="en-GB" sz="2400">
                <a:latin typeface="Century Gothic" panose="020B0502020202020204" pitchFamily="34" charset="0"/>
              </a:rPr>
              <a:t>B. Mass of the car</a:t>
            </a:r>
          </a:p>
          <a:p>
            <a:pPr marL="457200" indent="-457200">
              <a:buFont typeface="Wingdings" pitchFamily="2" charset="2"/>
              <a:buChar char="q"/>
            </a:pPr>
            <a:r>
              <a:rPr lang="en-GB" sz="2400">
                <a:latin typeface="Century Gothic" panose="020B0502020202020204" pitchFamily="34" charset="0"/>
              </a:rPr>
              <a:t>C. Acceleration</a:t>
            </a:r>
          </a:p>
          <a:p>
            <a:endParaRPr lang="en-GB" sz="2400">
              <a:latin typeface="Century Gothic" panose="020B0502020202020204" pitchFamily="34" charset="0"/>
            </a:endParaRPr>
          </a:p>
          <a:p>
            <a:r>
              <a:rPr lang="en-GB" sz="2400">
                <a:latin typeface="Century Gothic" panose="020B0502020202020204" pitchFamily="34" charset="0"/>
              </a:rPr>
              <a:t>2. Acceleration can be calculated by…</a:t>
            </a:r>
          </a:p>
          <a:p>
            <a:pPr marL="457200" indent="-457200">
              <a:buFont typeface="Wingdings" pitchFamily="2" charset="2"/>
              <a:buChar char="q"/>
            </a:pPr>
            <a:r>
              <a:rPr lang="en-GB" sz="2400">
                <a:latin typeface="Century Gothic" panose="020B0502020202020204" pitchFamily="34" charset="0"/>
              </a:rPr>
              <a:t>A. Change in velocity divided by time</a:t>
            </a:r>
          </a:p>
          <a:p>
            <a:pPr marL="457200" indent="-457200">
              <a:buFont typeface="Wingdings" pitchFamily="2" charset="2"/>
              <a:buChar char="q"/>
            </a:pPr>
            <a:r>
              <a:rPr lang="en-GB" sz="2400">
                <a:latin typeface="Century Gothic" panose="020B0502020202020204" pitchFamily="34" charset="0"/>
              </a:rPr>
              <a:t>B. Distance divided by time</a:t>
            </a:r>
          </a:p>
          <a:p>
            <a:pPr marL="457200" indent="-457200">
              <a:buFont typeface="Wingdings" pitchFamily="2" charset="2"/>
              <a:buChar char="q"/>
            </a:pPr>
            <a:r>
              <a:rPr lang="en-GB" sz="2400">
                <a:latin typeface="Century Gothic" panose="020B0502020202020204" pitchFamily="34" charset="0"/>
              </a:rPr>
              <a:t>C. Velocity divided by time </a:t>
            </a:r>
          </a:p>
          <a:p>
            <a:endParaRPr lang="en-GB" sz="2400">
              <a:latin typeface="Century Gothic" panose="020B0502020202020204" pitchFamily="34" charset="0"/>
            </a:endParaRPr>
          </a:p>
          <a:p>
            <a:r>
              <a:rPr lang="en-GB" sz="2400">
                <a:latin typeface="Century Gothic" panose="020B0502020202020204" pitchFamily="34" charset="0"/>
              </a:rPr>
              <a:t>3. An object accelerates from rest to 10 m/s in two seconds. What is its initial velocity?</a:t>
            </a:r>
          </a:p>
          <a:p>
            <a:pPr marL="457200" indent="-457200">
              <a:buFont typeface="Wingdings" pitchFamily="2" charset="2"/>
              <a:buChar char="q"/>
            </a:pPr>
            <a:r>
              <a:rPr lang="en-GB" sz="2400">
                <a:latin typeface="Century Gothic" panose="020B0502020202020204" pitchFamily="34" charset="0"/>
              </a:rPr>
              <a:t>A. 2 m/s </a:t>
            </a:r>
          </a:p>
          <a:p>
            <a:pPr marL="457200" indent="-457200">
              <a:buFont typeface="Wingdings" pitchFamily="2" charset="2"/>
              <a:buChar char="q"/>
            </a:pPr>
            <a:r>
              <a:rPr lang="en-GB" sz="2400">
                <a:latin typeface="Century Gothic" panose="020B0502020202020204" pitchFamily="34" charset="0"/>
              </a:rPr>
              <a:t>B. 10 m/s</a:t>
            </a:r>
            <a:endParaRPr lang="en-GB" sz="2400" baseline="30000">
              <a:latin typeface="Century Gothic" panose="020B0502020202020204" pitchFamily="34" charset="0"/>
            </a:endParaRPr>
          </a:p>
          <a:p>
            <a:pPr marL="457200" indent="-457200">
              <a:buFont typeface="Wingdings" pitchFamily="2" charset="2"/>
              <a:buChar char="q"/>
            </a:pPr>
            <a:r>
              <a:rPr lang="en-GB" sz="2400">
                <a:latin typeface="Century Gothic" panose="020B0502020202020204" pitchFamily="34" charset="0"/>
              </a:rPr>
              <a:t>C. 0 m/s</a:t>
            </a:r>
            <a:endParaRPr lang="en-GB" sz="2400" baseline="30000">
              <a:latin typeface="Century Gothic" panose="020B0502020202020204" pitchFamily="34" charset="0"/>
            </a:endParaRPr>
          </a:p>
          <a:p>
            <a:endParaRPr lang="en-GB" sz="2400">
              <a:latin typeface="Century Gothic" panose="020B0502020202020204" pitchFamily="34" charset="0"/>
            </a:endParaRPr>
          </a:p>
          <a:p>
            <a:pPr marL="457200" indent="-457200">
              <a:buFont typeface="+mj-lt"/>
              <a:buAutoNum type="arabicPeriod"/>
            </a:pPr>
            <a:endParaRPr lang="en-GB" sz="240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63912" y="174504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3912" y="283464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63912" y="577514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9" name="Title 1">
            <a:extLst>
              <a:ext uri="{FF2B5EF4-FFF2-40B4-BE49-F238E27FC236}">
                <a16:creationId xmlns:a16="http://schemas.microsoft.com/office/drawing/2014/main" id="{B0C57AFD-17C3-3B43-89B6-1E82FD9E7B3D}"/>
              </a:ext>
            </a:extLst>
          </p:cNvPr>
          <p:cNvSpPr txBox="1">
            <a:spLocks/>
          </p:cNvSpPr>
          <p:nvPr/>
        </p:nvSpPr>
        <p:spPr>
          <a:xfrm>
            <a:off x="450000" y="-4100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54969381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P3.1.8</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127460"/>
            <a:ext cx="9626585"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Define acceleration.</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SI unit for acceleration.</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equation used to calculate acceleration.</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Explain the difference between speed and velocity.</a:t>
            </a: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Describe how to calculate the speed of an object.</a:t>
            </a:r>
          </a:p>
        </p:txBody>
      </p:sp>
      <p:sp>
        <p:nvSpPr>
          <p:cNvPr id="94" name="Google Shape;94;g7947b471f8_0_186"/>
          <p:cNvSpPr txBox="1"/>
          <p:nvPr/>
        </p:nvSpPr>
        <p:spPr>
          <a:xfrm>
            <a:off x="973375" y="1459137"/>
            <a:ext cx="10620000"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The rate of change of velocity.</a:t>
            </a:r>
            <a:endParaRPr b="1" dirty="0">
              <a:solidFill>
                <a:schemeClr val="accent1"/>
              </a:solidFill>
              <a:latin typeface="Century Gothic" panose="020B0502020202020204" pitchFamily="34" charset="0"/>
            </a:endParaRPr>
          </a:p>
        </p:txBody>
      </p:sp>
      <p:sp>
        <p:nvSpPr>
          <p:cNvPr id="95" name="Google Shape;95;g7947b471f8_0_186"/>
          <p:cNvSpPr txBox="1"/>
          <p:nvPr/>
        </p:nvSpPr>
        <p:spPr>
          <a:xfrm>
            <a:off x="973375" y="2218654"/>
            <a:ext cx="1044828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Metres per second squared (m/s</a:t>
            </a:r>
            <a:r>
              <a:rPr lang="en-GB" sz="2400" b="1" baseline="30000">
                <a:solidFill>
                  <a:schemeClr val="accent1"/>
                </a:solidFill>
                <a:latin typeface="Century Gothic" panose="020B0502020202020204" pitchFamily="34" charset="0"/>
                <a:ea typeface="Century Gothic"/>
                <a:cs typeface="Century Gothic"/>
                <a:sym typeface="Century Gothic"/>
              </a:rPr>
              <a:t>2</a:t>
            </a:r>
            <a:r>
              <a:rPr lang="en-GB" sz="2400" b="1">
                <a:solidFill>
                  <a:schemeClr val="accent1"/>
                </a:solidFill>
                <a:latin typeface="Century Gothic" panose="020B0502020202020204" pitchFamily="34" charset="0"/>
                <a:ea typeface="Century Gothic"/>
                <a:cs typeface="Century Gothic"/>
                <a:sym typeface="Century Gothic"/>
              </a:rPr>
              <a:t>)</a:t>
            </a:r>
          </a:p>
        </p:txBody>
      </p:sp>
      <mc:AlternateContent xmlns:mc="http://schemas.openxmlformats.org/markup-compatibility/2006" xmlns:a14="http://schemas.microsoft.com/office/drawing/2010/main">
        <mc:Choice Requires="a14">
          <p:sp>
            <p:nvSpPr>
              <p:cNvPr id="96" name="Google Shape;96;g7947b471f8_0_186"/>
              <p:cNvSpPr txBox="1"/>
              <p:nvPr/>
            </p:nvSpPr>
            <p:spPr>
              <a:xfrm>
                <a:off x="973375" y="2960714"/>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14:m>
                  <m:oMathPara xmlns:m="http://schemas.openxmlformats.org/officeDocument/2006/math">
                    <m:oMathParaPr>
                      <m:jc m:val="left"/>
                    </m:oMathParaPr>
                    <m:oMath xmlns:m="http://schemas.openxmlformats.org/officeDocument/2006/math">
                      <m:r>
                        <a:rPr lang="ar-AE" sz="2400" b="1" i="1" dirty="0" smtClean="0">
                          <a:solidFill>
                            <a:schemeClr val="accent1"/>
                          </a:solidFill>
                          <a:latin typeface="Cambria Math" panose="02040503050406030204" pitchFamily="18" charset="0"/>
                        </a:rPr>
                        <m:t>𝑨𝒄𝒄𝒆𝒍𝒆𝒓𝒂𝒕𝒊𝒐𝒏</m:t>
                      </m:r>
                      <m:r>
                        <a:rPr lang="ar-AE" sz="2400" b="1" i="1" dirty="0" smtClean="0">
                          <a:solidFill>
                            <a:schemeClr val="accent1"/>
                          </a:solidFill>
                          <a:latin typeface="Cambria Math" panose="02040503050406030204" pitchFamily="18" charset="0"/>
                        </a:rPr>
                        <m:t>= </m:t>
                      </m:r>
                      <m:f>
                        <m:fPr>
                          <m:ctrlPr>
                            <a:rPr lang="ar-AE" sz="2400" b="1" i="1" dirty="0" smtClean="0">
                              <a:solidFill>
                                <a:schemeClr val="accent1"/>
                              </a:solidFill>
                              <a:latin typeface="Cambria Math" panose="02040503050406030204" pitchFamily="18" charset="0"/>
                            </a:rPr>
                          </m:ctrlPr>
                        </m:fPr>
                        <m:num>
                          <m:r>
                            <a:rPr lang="ar-AE" sz="2400" b="1" i="1" dirty="0" smtClean="0">
                              <a:solidFill>
                                <a:schemeClr val="accent1"/>
                              </a:solidFill>
                              <a:latin typeface="Cambria Math" panose="02040503050406030204" pitchFamily="18" charset="0"/>
                            </a:rPr>
                            <m:t>𝑪𝒉𝒂𝒏𝒈𝒆</m:t>
                          </m:r>
                          <m:r>
                            <a:rPr lang="ar-AE" sz="2400" b="1" i="1" dirty="0" smtClean="0">
                              <a:solidFill>
                                <a:schemeClr val="accent1"/>
                              </a:solidFill>
                              <a:latin typeface="Cambria Math" panose="02040503050406030204" pitchFamily="18" charset="0"/>
                            </a:rPr>
                            <m:t> </m:t>
                          </m:r>
                          <m:r>
                            <a:rPr lang="ar-AE" sz="2400" b="1" i="1" dirty="0" smtClean="0">
                              <a:solidFill>
                                <a:schemeClr val="accent1"/>
                              </a:solidFill>
                              <a:latin typeface="Cambria Math" panose="02040503050406030204" pitchFamily="18" charset="0"/>
                            </a:rPr>
                            <m:t>𝒊𝒏</m:t>
                          </m:r>
                          <m:r>
                            <a:rPr lang="ar-AE" sz="2400" b="1" i="1" dirty="0" smtClean="0">
                              <a:solidFill>
                                <a:schemeClr val="accent1"/>
                              </a:solidFill>
                              <a:latin typeface="Cambria Math" panose="02040503050406030204" pitchFamily="18" charset="0"/>
                            </a:rPr>
                            <m:t> </m:t>
                          </m:r>
                          <m:r>
                            <a:rPr lang="ar-AE" sz="2400" b="1" i="1" dirty="0" smtClean="0">
                              <a:solidFill>
                                <a:schemeClr val="accent1"/>
                              </a:solidFill>
                              <a:latin typeface="Cambria Math" panose="02040503050406030204" pitchFamily="18" charset="0"/>
                            </a:rPr>
                            <m:t>𝒗𝒆𝒍𝒐𝒄𝒊𝒕𝒚</m:t>
                          </m:r>
                        </m:num>
                        <m:den>
                          <m:r>
                            <a:rPr lang="ar-AE" sz="2400" b="1" i="1" dirty="0" smtClean="0">
                              <a:solidFill>
                                <a:schemeClr val="accent1"/>
                              </a:solidFill>
                              <a:latin typeface="Cambria Math" panose="02040503050406030204" pitchFamily="18" charset="0"/>
                            </a:rPr>
                            <m:t>𝑻𝒊𝒎𝒆</m:t>
                          </m:r>
                        </m:den>
                      </m:f>
                    </m:oMath>
                  </m:oMathPara>
                </a14:m>
                <a:endParaRPr lang="ar-AE" sz="2400" b="1">
                  <a:solidFill>
                    <a:schemeClr val="accent1"/>
                  </a:solidFill>
                  <a:latin typeface="Century Gothic" panose="020B0502020202020204" pitchFamily="34" charset="0"/>
                </a:endParaRPr>
              </a:p>
            </p:txBody>
          </p:sp>
        </mc:Choice>
        <mc:Fallback xmlns="">
          <p:sp>
            <p:nvSpPr>
              <p:cNvPr id="96" name="Google Shape;96;g7947b471f8_0_186"/>
              <p:cNvSpPr txBox="1">
                <a:spLocks noRot="1" noChangeAspect="1" noMove="1" noResize="1" noEditPoints="1" noAdjustHandles="1" noChangeArrowheads="1" noChangeShapeType="1" noTextEdit="1"/>
              </p:cNvSpPr>
              <p:nvPr/>
            </p:nvSpPr>
            <p:spPr>
              <a:xfrm>
                <a:off x="973375" y="2960714"/>
                <a:ext cx="10186625" cy="461700"/>
              </a:xfrm>
              <a:prstGeom prst="rect">
                <a:avLst/>
              </a:prstGeom>
              <a:blipFill>
                <a:blip r:embed="rId3"/>
                <a:stretch>
                  <a:fillRect l="-1121" t="-13514" b="-70270"/>
                </a:stretch>
              </a:blipFill>
              <a:ln>
                <a:noFill/>
              </a:ln>
            </p:spPr>
            <p:txBody>
              <a:bodyPr/>
              <a:lstStyle/>
              <a:p>
                <a:r>
                  <a:rPr lang="en-GB">
                    <a:noFill/>
                  </a:rPr>
                  <a:t> </a:t>
                </a:r>
              </a:p>
            </p:txBody>
          </p:sp>
        </mc:Fallback>
      </mc:AlternateContent>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Acceleration Investigation</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901665" y="3997202"/>
            <a:ext cx="10448285" cy="830997"/>
          </a:xfrm>
          <a:prstGeom prst="rect">
            <a:avLst/>
          </a:prstGeom>
        </p:spPr>
        <p:txBody>
          <a:bodyPr wrap="square">
            <a:spAutoFit/>
          </a:bodyPr>
          <a:lstStyle/>
          <a:p>
            <a:r>
              <a:rPr lang="en-GB" sz="2400" b="1">
                <a:solidFill>
                  <a:schemeClr val="accent1"/>
                </a:solidFill>
                <a:latin typeface="Century Gothic" panose="020B0502020202020204" pitchFamily="34" charset="0"/>
              </a:rPr>
              <a:t>Speed is the distance covered per unit time and is a scalar quantity, whereas velocity is a vector and is speed in a given direction.</a:t>
            </a:r>
            <a:endParaRPr lang="en-US" sz="2400" b="1">
              <a:solidFill>
                <a:schemeClr val="accent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A14B7350-08BE-4445-BBE9-A5DE0BB5C131}"/>
                  </a:ext>
                </a:extLst>
              </p:cNvPr>
              <p:cNvSpPr/>
              <p:nvPr/>
            </p:nvSpPr>
            <p:spPr>
              <a:xfrm>
                <a:off x="942604" y="5128158"/>
                <a:ext cx="9132195" cy="1901611"/>
              </a:xfrm>
              <a:prstGeom prst="rect">
                <a:avLst/>
              </a:prstGeom>
            </p:spPr>
            <p:txBody>
              <a:bodyPr wrap="square">
                <a:spAutoFit/>
              </a:bodyPr>
              <a:lstStyle/>
              <a:p>
                <a:r>
                  <a:rPr lang="en-GB" sz="2400" b="1">
                    <a:solidFill>
                      <a:schemeClr val="accent1"/>
                    </a:solidFill>
                    <a:latin typeface="Century Gothic" panose="020B0502020202020204" pitchFamily="34" charset="0"/>
                  </a:rPr>
                  <a:t>Measure a distance and measure the time taken for the object to travel that distance.</a:t>
                </a:r>
              </a:p>
              <a:p>
                <a:pPr/>
                <a14:m>
                  <m:oMathPara xmlns:m="http://schemas.openxmlformats.org/officeDocument/2006/math">
                    <m:oMathParaPr>
                      <m:jc m:val="left"/>
                    </m:oMathParaPr>
                    <m:oMath xmlns:m="http://schemas.openxmlformats.org/officeDocument/2006/math">
                      <m:r>
                        <a:rPr lang="en-GB" sz="2400" b="1" i="1" dirty="0" smtClean="0">
                          <a:solidFill>
                            <a:schemeClr val="accent1"/>
                          </a:solidFill>
                          <a:latin typeface="Cambria Math" panose="02040503050406030204" pitchFamily="18" charset="0"/>
                        </a:rPr>
                        <m:t>𝑺𝒑𝒆𝒆𝒅</m:t>
                      </m:r>
                      <m:r>
                        <a:rPr lang="ar-AE" sz="2400" b="1" i="1" dirty="0">
                          <a:solidFill>
                            <a:schemeClr val="accent1"/>
                          </a:solidFill>
                          <a:latin typeface="Cambria Math" panose="02040503050406030204" pitchFamily="18" charset="0"/>
                        </a:rPr>
                        <m:t>= </m:t>
                      </m:r>
                      <m:f>
                        <m:fPr>
                          <m:ctrlPr>
                            <a:rPr lang="ar-AE" sz="2400" b="1" i="1" dirty="0">
                              <a:solidFill>
                                <a:schemeClr val="accent1"/>
                              </a:solidFill>
                              <a:latin typeface="Cambria Math" panose="02040503050406030204" pitchFamily="18" charset="0"/>
                            </a:rPr>
                          </m:ctrlPr>
                        </m:fPr>
                        <m:num>
                          <m:r>
                            <a:rPr lang="en-GB" sz="2400" b="1" i="1" dirty="0" smtClean="0">
                              <a:solidFill>
                                <a:schemeClr val="accent1"/>
                              </a:solidFill>
                              <a:latin typeface="Cambria Math" panose="02040503050406030204" pitchFamily="18" charset="0"/>
                            </a:rPr>
                            <m:t>𝑫𝒊𝒔𝒕𝒂𝒏𝒄𝒆</m:t>
                          </m:r>
                        </m:num>
                        <m:den>
                          <m:r>
                            <a:rPr lang="ar-AE" sz="2400" b="1" i="1" dirty="0">
                              <a:solidFill>
                                <a:schemeClr val="accent1"/>
                              </a:solidFill>
                              <a:latin typeface="Cambria Math" panose="02040503050406030204" pitchFamily="18" charset="0"/>
                            </a:rPr>
                            <m:t>𝑻𝒊𝒎𝒆</m:t>
                          </m:r>
                        </m:den>
                      </m:f>
                    </m:oMath>
                  </m:oMathPara>
                </a14:m>
                <a:endParaRPr lang="ar-AE" sz="2400" b="1">
                  <a:solidFill>
                    <a:schemeClr val="accent1"/>
                  </a:solidFill>
                  <a:latin typeface="Century Gothic" panose="020B0502020202020204" pitchFamily="34" charset="0"/>
                </a:endParaRPr>
              </a:p>
              <a:p>
                <a:endParaRPr lang="en-US" sz="2400" b="1">
                  <a:solidFill>
                    <a:schemeClr val="accent1"/>
                  </a:solidFill>
                  <a:latin typeface="Century Gothic" panose="020B0502020202020204" pitchFamily="34" charset="0"/>
                </a:endParaRPr>
              </a:p>
            </p:txBody>
          </p:sp>
        </mc:Choice>
        <mc:Fallback xmlns="">
          <p:sp>
            <p:nvSpPr>
              <p:cNvPr id="6" name="Rectangle 5">
                <a:extLst>
                  <a:ext uri="{FF2B5EF4-FFF2-40B4-BE49-F238E27FC236}">
                    <a16:creationId xmlns:a16="http://schemas.microsoft.com/office/drawing/2014/main" id="{A14B7350-08BE-4445-BBE9-A5DE0BB5C131}"/>
                  </a:ext>
                </a:extLst>
              </p:cNvPr>
              <p:cNvSpPr>
                <a:spLocks noRot="1" noChangeAspect="1" noMove="1" noResize="1" noEditPoints="1" noAdjustHandles="1" noChangeArrowheads="1" noChangeShapeType="1" noTextEdit="1"/>
              </p:cNvSpPr>
              <p:nvPr/>
            </p:nvSpPr>
            <p:spPr>
              <a:xfrm>
                <a:off x="942604" y="5128158"/>
                <a:ext cx="9132195" cy="1901611"/>
              </a:xfrm>
              <a:prstGeom prst="rect">
                <a:avLst/>
              </a:prstGeom>
              <a:blipFill>
                <a:blip r:embed="rId4"/>
                <a:stretch>
                  <a:fillRect l="-1111" t="-2649"/>
                </a:stretch>
              </a:blipFill>
            </p:spPr>
            <p:txBody>
              <a:bodyPr/>
              <a:lstStyle/>
              <a:p>
                <a:r>
                  <a:rPr lang="en-GB">
                    <a:noFill/>
                  </a:rPr>
                  <a:t> </a:t>
                </a:r>
              </a:p>
            </p:txBody>
          </p:sp>
        </mc:Fallback>
      </mc:AlternateContent>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10043" y="5442433"/>
            <a:ext cx="1174597" cy="1254424"/>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P3.1.8</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7948722" cy="430800"/>
          </a:xfrm>
        </p:spPr>
        <p:txBody>
          <a:bodyPr/>
          <a:lstStyle/>
          <a:p>
            <a:r>
              <a:rPr lang="en-US" dirty="0">
                <a:latin typeface="Century Gothic" panose="020B0502020202020204" pitchFamily="34" charset="0"/>
              </a:rPr>
              <a:t>Acceleration Investigation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01/05/2024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473757" y="5007831"/>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marL="342900" lvl="0" indent="-342900">
              <a:buFont typeface="Wingdings" pitchFamily="2" charset="2"/>
              <a:buChar char="Ø"/>
            </a:pPr>
            <a:r>
              <a:rPr lang="en-US" sz="2000" b="1"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432866"/>
            <a:ext cx="5497725" cy="1200329"/>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Maths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59148318-9B10-590B-A36C-BE2ECBD294A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D24F7FE4-80DA-DA75-55BD-EE9B7A6BE21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Measure the final and initial velocity of an object.</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Calculate acceleration from an experiment.</a:t>
            </a:r>
          </a:p>
          <a:p>
            <a:pPr marL="285750" indent="-285750">
              <a:buFont typeface="Arial" panose="020B0604020202020204" pitchFamily="34" charset="0"/>
              <a:buChar char="•"/>
            </a:pP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Identify anomalous results. </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EA86B8D2-D823-BA40-AB5B-F23D93AA7C01}"/>
              </a:ext>
            </a:extLst>
          </p:cNvPr>
          <p:cNvSpPr/>
          <p:nvPr/>
        </p:nvSpPr>
        <p:spPr>
          <a:xfrm>
            <a:off x="1980580" y="4891804"/>
            <a:ext cx="1228167"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force</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0888FB62-52B1-9A42-9019-C5F1610F7060}"/>
              </a:ext>
            </a:extLst>
          </p:cNvPr>
          <p:cNvSpPr/>
          <p:nvPr/>
        </p:nvSpPr>
        <p:spPr>
          <a:xfrm>
            <a:off x="3340735" y="4891803"/>
            <a:ext cx="2720309"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acceleration</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3D020546-28F6-0C4E-8D8B-23E565DB3962}"/>
              </a:ext>
            </a:extLst>
          </p:cNvPr>
          <p:cNvSpPr/>
          <p:nvPr/>
        </p:nvSpPr>
        <p:spPr>
          <a:xfrm>
            <a:off x="1980581" y="5684425"/>
            <a:ext cx="1524620"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initial</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EE9ADFBE-1939-B340-A5DA-74A02BF51334}"/>
              </a:ext>
            </a:extLst>
          </p:cNvPr>
          <p:cNvSpPr/>
          <p:nvPr/>
        </p:nvSpPr>
        <p:spPr>
          <a:xfrm>
            <a:off x="3641725" y="5684425"/>
            <a:ext cx="1524620"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final</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ACFA3FA2-B755-CB4E-BD01-0E73641F830E}"/>
              </a:ext>
            </a:extLst>
          </p:cNvPr>
          <p:cNvSpPr/>
          <p:nvPr/>
        </p:nvSpPr>
        <p:spPr>
          <a:xfrm>
            <a:off x="5302869" y="5684425"/>
            <a:ext cx="2578490"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anomalous</a:t>
            </a:r>
            <a:endParaRPr lang="en-US" sz="2800" b="1" dirty="0">
              <a:solidFill>
                <a:schemeClr val="tx1"/>
              </a:solidFill>
              <a:latin typeface="Century Gothic" panose="020B0502020202020204" pitchFamily="34" charset="0"/>
            </a:endParaRPr>
          </a:p>
        </p:txBody>
      </p:sp>
      <p:sp>
        <p:nvSpPr>
          <p:cNvPr id="16" name="Rectangle 15">
            <a:extLst>
              <a:ext uri="{FF2B5EF4-FFF2-40B4-BE49-F238E27FC236}">
                <a16:creationId xmlns:a16="http://schemas.microsoft.com/office/drawing/2014/main" id="{18A13C1E-3F07-2548-9385-F15A5D8F5FFF}"/>
              </a:ext>
            </a:extLst>
          </p:cNvPr>
          <p:cNvSpPr/>
          <p:nvPr/>
        </p:nvSpPr>
        <p:spPr>
          <a:xfrm>
            <a:off x="6193032" y="4891803"/>
            <a:ext cx="1688327"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velocity</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 letter&#10;&#10;Description automatically generated">
            <a:extLst>
              <a:ext uri="{FF2B5EF4-FFF2-40B4-BE49-F238E27FC236}">
                <a16:creationId xmlns:a16="http://schemas.microsoft.com/office/drawing/2014/main" id="{BB7068CE-F224-814C-8376-DAB1BE075F4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95161" y="4231902"/>
            <a:ext cx="4432900" cy="249205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30034" y="149766"/>
            <a:ext cx="10620000" cy="461256"/>
          </a:xfrm>
        </p:spPr>
        <p:txBody>
          <a:bodyPr>
            <a:normAutofit/>
          </a:bodyPr>
          <a:lstStyle/>
          <a:p>
            <a:pPr algn="ctr"/>
            <a:r>
              <a:rPr lang="en-US">
                <a:latin typeface="Century Gothic" panose="020B0502020202020204" pitchFamily="34" charset="0"/>
              </a:rPr>
              <a:t>How many links can you make between forces and acceleration?</a:t>
            </a:r>
          </a:p>
        </p:txBody>
      </p:sp>
      <p:pic>
        <p:nvPicPr>
          <p:cNvPr id="4" name="Picture 3" descr="Icon&#10;&#10;Description automatically generated">
            <a:extLst>
              <a:ext uri="{FF2B5EF4-FFF2-40B4-BE49-F238E27FC236}">
                <a16:creationId xmlns:a16="http://schemas.microsoft.com/office/drawing/2014/main" id="{8638FC5D-1501-0D4D-A667-9002C745264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84307" y="526794"/>
            <a:ext cx="7735222" cy="5491417"/>
          </a:xfrm>
          <a:prstGeom prst="rect">
            <a:avLst/>
          </a:prstGeom>
        </p:spPr>
      </p:pic>
      <p:sp>
        <p:nvSpPr>
          <p:cNvPr id="3" name="TextBox 2">
            <a:extLst>
              <a:ext uri="{FF2B5EF4-FFF2-40B4-BE49-F238E27FC236}">
                <a16:creationId xmlns:a16="http://schemas.microsoft.com/office/drawing/2014/main" id="{737AFB97-C86A-514E-BDDC-986E76CFAC57}"/>
              </a:ext>
            </a:extLst>
          </p:cNvPr>
          <p:cNvSpPr txBox="1"/>
          <p:nvPr/>
        </p:nvSpPr>
        <p:spPr>
          <a:xfrm>
            <a:off x="5540034" y="988050"/>
            <a:ext cx="5310000" cy="2862322"/>
          </a:xfrm>
          <a:prstGeom prst="rect">
            <a:avLst/>
          </a:prstGeom>
          <a:noFill/>
        </p:spPr>
        <p:txBody>
          <a:bodyPr wrap="square" rtlCol="0">
            <a:spAutoFit/>
          </a:bodyPr>
          <a:lstStyle/>
          <a:p>
            <a:r>
              <a:rPr lang="en-GB" i="1">
                <a:latin typeface="Century Gothic" panose="020B0502020202020204" pitchFamily="34" charset="0"/>
              </a:rPr>
              <a:t>Are they scalar or vector quantities?</a:t>
            </a:r>
          </a:p>
          <a:p>
            <a:endParaRPr lang="en-GB" i="1">
              <a:latin typeface="Century Gothic" panose="020B0502020202020204" pitchFamily="34" charset="0"/>
            </a:endParaRPr>
          </a:p>
          <a:p>
            <a:r>
              <a:rPr lang="en-GB" i="1">
                <a:latin typeface="Century Gothic" panose="020B0502020202020204" pitchFamily="34" charset="0"/>
              </a:rPr>
              <a:t>What are the units for each?</a:t>
            </a:r>
          </a:p>
          <a:p>
            <a:endParaRPr lang="en-GB" i="1">
              <a:latin typeface="Century Gothic" panose="020B0502020202020204" pitchFamily="34" charset="0"/>
            </a:endParaRPr>
          </a:p>
          <a:p>
            <a:r>
              <a:rPr lang="en-GB" i="1">
                <a:latin typeface="Century Gothic" panose="020B0502020202020204" pitchFamily="34" charset="0"/>
              </a:rPr>
              <a:t>If an object is accelerating, what can be said about the forces acting on it?</a:t>
            </a:r>
          </a:p>
          <a:p>
            <a:endParaRPr lang="en-GB" i="1">
              <a:latin typeface="Century Gothic" panose="020B0502020202020204" pitchFamily="34" charset="0"/>
            </a:endParaRPr>
          </a:p>
          <a:p>
            <a:r>
              <a:rPr lang="en-GB" i="1">
                <a:latin typeface="Century Gothic" panose="020B0502020202020204" pitchFamily="34" charset="0"/>
              </a:rPr>
              <a:t>If an object is not accelerating (it is stationary or at a constant velocity), what can be said about the forces acting on it?</a:t>
            </a:r>
          </a:p>
        </p:txBody>
      </p:sp>
    </p:spTree>
    <p:extLst>
      <p:ext uri="{BB962C8B-B14F-4D97-AF65-F5344CB8AC3E}">
        <p14:creationId xmlns:p14="http://schemas.microsoft.com/office/powerpoint/2010/main" val="26520566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pic>
        <p:nvPicPr>
          <p:cNvPr id="1026" name="Picture 2" descr="Car, Suv, Speed, Road, Accelerate">
            <a:extLst>
              <a:ext uri="{FF2B5EF4-FFF2-40B4-BE49-F238E27FC236}">
                <a16:creationId xmlns:a16="http://schemas.microsoft.com/office/drawing/2014/main" id="{B7EF9A19-7373-C748-A6F7-803BD53F434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0" y="0"/>
            <a:ext cx="11526982"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70B83E-F5D4-AE4C-B98D-720BD74DAD1B}"/>
              </a:ext>
            </a:extLst>
          </p:cNvPr>
          <p:cNvSpPr/>
          <p:nvPr/>
        </p:nvSpPr>
        <p:spPr>
          <a:xfrm>
            <a:off x="359320" y="286654"/>
            <a:ext cx="5037189" cy="6003310"/>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Google Shape;145;p3"/>
          <p:cNvSpPr txBox="1"/>
          <p:nvPr/>
        </p:nvSpPr>
        <p:spPr>
          <a:xfrm>
            <a:off x="540001" y="2004560"/>
            <a:ext cx="4489200" cy="2954655"/>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To calculate the acceleration of an object we need to know its </a:t>
            </a:r>
            <a:r>
              <a:rPr lang="en-GB" sz="2400" b="1">
                <a:latin typeface="Century Gothic" panose="020B0502020202020204" pitchFamily="34" charset="0"/>
              </a:rPr>
              <a:t>initial velocity</a:t>
            </a:r>
            <a:r>
              <a:rPr lang="en-GB" sz="2400">
                <a:latin typeface="Century Gothic" panose="020B0502020202020204" pitchFamily="34" charset="0"/>
              </a:rPr>
              <a:t>, its </a:t>
            </a:r>
            <a:r>
              <a:rPr lang="en-GB" sz="2400" b="1">
                <a:latin typeface="Century Gothic" panose="020B0502020202020204" pitchFamily="34" charset="0"/>
              </a:rPr>
              <a:t>final</a:t>
            </a:r>
            <a:r>
              <a:rPr lang="en-GB" sz="2400">
                <a:latin typeface="Century Gothic" panose="020B0502020202020204" pitchFamily="34" charset="0"/>
              </a:rPr>
              <a:t> </a:t>
            </a:r>
            <a:r>
              <a:rPr lang="en-GB" sz="2400" b="1">
                <a:latin typeface="Century Gothic" panose="020B0502020202020204" pitchFamily="34" charset="0"/>
              </a:rPr>
              <a:t>velocity</a:t>
            </a:r>
            <a:r>
              <a:rPr lang="en-GB" sz="2400">
                <a:latin typeface="Century Gothic" panose="020B0502020202020204" pitchFamily="34" charset="0"/>
              </a:rPr>
              <a:t> and the </a:t>
            </a:r>
            <a:r>
              <a:rPr lang="en-GB" sz="2400" b="1">
                <a:latin typeface="Century Gothic" panose="020B0502020202020204" pitchFamily="34" charset="0"/>
              </a:rPr>
              <a:t>time</a:t>
            </a:r>
            <a:r>
              <a:rPr lang="en-GB" sz="2400">
                <a:latin typeface="Century Gothic" panose="020B0502020202020204" pitchFamily="34" charset="0"/>
              </a:rPr>
              <a:t> taken for the velocity to change.</a:t>
            </a:r>
            <a:endParaRPr lang="en-GB" sz="2400">
              <a:solidFill>
                <a:schemeClr val="dk1"/>
              </a:solidFill>
              <a:latin typeface="Century Gothic"/>
              <a:sym typeface="Century Gothic"/>
            </a:endParaRPr>
          </a:p>
          <a:p>
            <a:endParaRPr lang="en-GB" sz="2400">
              <a:solidFill>
                <a:schemeClr val="dk1"/>
              </a:solidFill>
              <a:latin typeface="Century Gothic"/>
              <a:sym typeface="Century Gothic"/>
            </a:endParaRPr>
          </a:p>
          <a:p>
            <a:r>
              <a:rPr lang="en-GB" sz="2400">
                <a:solidFill>
                  <a:schemeClr val="dk1"/>
                </a:solidFill>
                <a:latin typeface="Century Gothic"/>
                <a:sym typeface="Century Gothic"/>
              </a:rPr>
              <a:t>Velocity is speed in a given </a:t>
            </a:r>
            <a:r>
              <a:rPr lang="en-GB" sz="2400" b="1">
                <a:solidFill>
                  <a:schemeClr val="dk1"/>
                </a:solidFill>
                <a:latin typeface="Century Gothic"/>
                <a:sym typeface="Century Gothic"/>
              </a:rPr>
              <a:t>direction</a:t>
            </a:r>
            <a:r>
              <a:rPr lang="en-GB" sz="2400">
                <a:solidFill>
                  <a:schemeClr val="dk1"/>
                </a:solidFill>
                <a:latin typeface="Century Gothic"/>
                <a:sym typeface="Century Gothic"/>
              </a:rPr>
              <a:t>.</a:t>
            </a:r>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Acceleration</a:t>
            </a:r>
            <a:endParaRPr lang="en-GB"/>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DEEF269-1366-9447-BB59-7624A606F58D}"/>
                  </a:ext>
                </a:extLst>
              </p:cNvPr>
              <p:cNvSpPr txBox="1"/>
              <p:nvPr/>
            </p:nvSpPr>
            <p:spPr>
              <a:xfrm>
                <a:off x="5763491" y="880634"/>
                <a:ext cx="5568957" cy="793872"/>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2400" b="1" i="1" smtClean="0">
                          <a:latin typeface="Cambria Math" panose="02040503050406030204" pitchFamily="18" charset="0"/>
                        </a:rPr>
                        <m:t>𝑨𝒄𝒄𝒆𝒍𝒆𝒓𝒂𝒕𝒊𝒐𝒏</m:t>
                      </m:r>
                      <m:r>
                        <a:rPr lang="en-GB" sz="2400" b="1" i="1" smtClean="0">
                          <a:latin typeface="Cambria Math" panose="02040503050406030204" pitchFamily="18" charset="0"/>
                        </a:rPr>
                        <m:t>= </m:t>
                      </m:r>
                      <m:f>
                        <m:fPr>
                          <m:ctrlPr>
                            <a:rPr lang="en-GB" sz="2400" b="1" i="1" smtClean="0">
                              <a:latin typeface="Cambria Math" panose="02040503050406030204" pitchFamily="18" charset="0"/>
                            </a:rPr>
                          </m:ctrlPr>
                        </m:fPr>
                        <m:num>
                          <m:r>
                            <a:rPr lang="en-GB" sz="2400" b="1" i="1" smtClean="0">
                              <a:latin typeface="Cambria Math" panose="02040503050406030204" pitchFamily="18" charset="0"/>
                            </a:rPr>
                            <m:t>𝑪𝒉𝒂𝒏𝒈𝒆</m:t>
                          </m:r>
                          <m:r>
                            <a:rPr lang="en-GB" sz="2400" b="1" i="1" smtClean="0">
                              <a:latin typeface="Cambria Math" panose="02040503050406030204" pitchFamily="18" charset="0"/>
                            </a:rPr>
                            <m:t> </m:t>
                          </m:r>
                          <m:r>
                            <a:rPr lang="en-GB" sz="2400" b="1" i="1" smtClean="0">
                              <a:latin typeface="Cambria Math" panose="02040503050406030204" pitchFamily="18" charset="0"/>
                            </a:rPr>
                            <m:t>𝒊𝒏</m:t>
                          </m:r>
                          <m:r>
                            <a:rPr lang="en-GB" sz="2400" b="1" i="1" smtClean="0">
                              <a:latin typeface="Cambria Math" panose="02040503050406030204" pitchFamily="18" charset="0"/>
                            </a:rPr>
                            <m:t> </m:t>
                          </m:r>
                          <m:r>
                            <a:rPr lang="en-GB" sz="2400" b="1" i="1" smtClean="0">
                              <a:latin typeface="Cambria Math" panose="02040503050406030204" pitchFamily="18" charset="0"/>
                            </a:rPr>
                            <m:t>𝒗𝒆𝒍𝒐𝒄𝒊𝒕𝒚</m:t>
                          </m:r>
                          <m:r>
                            <a:rPr lang="en-GB" sz="2400" b="1" i="1" smtClean="0">
                              <a:latin typeface="Cambria Math" panose="02040503050406030204" pitchFamily="18" charset="0"/>
                            </a:rPr>
                            <m:t> </m:t>
                          </m:r>
                        </m:num>
                        <m:den>
                          <m:r>
                            <a:rPr lang="en-GB" sz="2400" b="1" i="1" smtClean="0">
                              <a:latin typeface="Cambria Math" panose="02040503050406030204" pitchFamily="18" charset="0"/>
                            </a:rPr>
                            <m:t>𝑻𝒊𝒎𝒆</m:t>
                          </m:r>
                        </m:den>
                      </m:f>
                    </m:oMath>
                  </m:oMathPara>
                </a14:m>
                <a:endParaRPr lang="en-US" sz="2400" b="1">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ADEEF269-1366-9447-BB59-7624A606F58D}"/>
                  </a:ext>
                </a:extLst>
              </p:cNvPr>
              <p:cNvSpPr txBox="1">
                <a:spLocks noRot="1" noChangeAspect="1" noMove="1" noResize="1" noEditPoints="1" noAdjustHandles="1" noChangeArrowheads="1" noChangeShapeType="1" noTextEdit="1"/>
              </p:cNvSpPr>
              <p:nvPr/>
            </p:nvSpPr>
            <p:spPr>
              <a:xfrm>
                <a:off x="5763491" y="880634"/>
                <a:ext cx="5568957" cy="793872"/>
              </a:xfrm>
              <a:prstGeom prst="rect">
                <a:avLst/>
              </a:prstGeom>
              <a:blipFill>
                <a:blip r:embed="rId4"/>
                <a:stretch>
                  <a:fillRect l="-227" t="-3175" b="-6349"/>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4E50AC4-A832-5846-BF2A-DAA3C5F7B7DB}"/>
              </a:ext>
            </a:extLst>
          </p:cNvPr>
          <p:cNvSpPr txBox="1"/>
          <p:nvPr/>
        </p:nvSpPr>
        <p:spPr>
          <a:xfrm>
            <a:off x="540001" y="894103"/>
            <a:ext cx="4683164" cy="830997"/>
          </a:xfrm>
          <a:prstGeom prst="rect">
            <a:avLst/>
          </a:prstGeom>
          <a:solidFill>
            <a:schemeClr val="accent1">
              <a:lumMod val="40000"/>
              <a:lumOff val="60000"/>
            </a:schemeClr>
          </a:solidFill>
        </p:spPr>
        <p:txBody>
          <a:bodyPr wrap="square" rtlCol="0">
            <a:spAutoFit/>
          </a:bodyPr>
          <a:lstStyle/>
          <a:p>
            <a:r>
              <a:rPr lang="en-GB" sz="2400" dirty="0">
                <a:latin typeface="Century Gothic" panose="020B0502020202020204" pitchFamily="34" charset="0"/>
              </a:rPr>
              <a:t>Acceleration is the </a:t>
            </a:r>
            <a:r>
              <a:rPr lang="en-GB" sz="2400" b="1" dirty="0">
                <a:latin typeface="Century Gothic" panose="020B0502020202020204" pitchFamily="34" charset="0"/>
              </a:rPr>
              <a:t>rate</a:t>
            </a:r>
            <a:r>
              <a:rPr lang="en-GB" sz="2400" dirty="0">
                <a:latin typeface="Century Gothic" panose="020B0502020202020204" pitchFamily="34" charset="0"/>
              </a:rPr>
              <a:t> of </a:t>
            </a:r>
            <a:r>
              <a:rPr lang="en-GB" sz="2400" b="1" dirty="0">
                <a:latin typeface="Century Gothic" panose="020B0502020202020204" pitchFamily="34" charset="0"/>
              </a:rPr>
              <a:t>change</a:t>
            </a:r>
            <a:r>
              <a:rPr lang="en-GB" sz="2400" dirty="0">
                <a:latin typeface="Century Gothic" panose="020B0502020202020204" pitchFamily="34" charset="0"/>
              </a:rPr>
              <a:t> of </a:t>
            </a:r>
            <a:r>
              <a:rPr lang="en-GB" sz="2400" b="1" dirty="0">
                <a:latin typeface="Century Gothic" panose="020B0502020202020204" pitchFamily="34" charset="0"/>
              </a:rPr>
              <a:t>velocity</a:t>
            </a:r>
            <a:r>
              <a:rPr lang="en-GB" sz="2400" dirty="0">
                <a:latin typeface="Century Gothic" panose="020B0502020202020204" pitchFamily="34" charset="0"/>
              </a:rPr>
              <a: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46B3DF7-CC8D-3C4A-B21D-A5DF8679AC59}"/>
                  </a:ext>
                </a:extLst>
              </p:cNvPr>
              <p:cNvSpPr txBox="1"/>
              <p:nvPr/>
            </p:nvSpPr>
            <p:spPr>
              <a:xfrm>
                <a:off x="7412627" y="2242542"/>
                <a:ext cx="2753227" cy="1248803"/>
              </a:xfrm>
              <a:prstGeom prst="rect">
                <a:avLst/>
              </a:prstGeom>
              <a:solidFill>
                <a:schemeClr val="bg1"/>
              </a:solidFill>
            </p:spPr>
            <p:txBody>
              <a:bodyPr wrap="square" rtlCol="0">
                <a:spAutoFit/>
              </a:bodyPr>
              <a:lstStyle/>
              <a:p>
                <a:pPr/>
                <a14:m>
                  <m:oMathPara xmlns:m="http://schemas.openxmlformats.org/officeDocument/2006/math">
                    <m:oMathParaPr>
                      <m:jc m:val="left"/>
                    </m:oMathParaPr>
                    <m:oMath xmlns:m="http://schemas.openxmlformats.org/officeDocument/2006/math">
                      <m:r>
                        <a:rPr lang="en-GB" sz="4000" b="1" i="1" smtClean="0">
                          <a:latin typeface="Cambria Math" panose="02040503050406030204" pitchFamily="18" charset="0"/>
                        </a:rPr>
                        <m:t>𝒂</m:t>
                      </m:r>
                      <m:r>
                        <a:rPr lang="en-GB" sz="4000" b="1" i="1" smtClean="0">
                          <a:latin typeface="Cambria Math" panose="02040503050406030204" pitchFamily="18" charset="0"/>
                        </a:rPr>
                        <m:t>= </m:t>
                      </m:r>
                      <m:f>
                        <m:fPr>
                          <m:ctrlPr>
                            <a:rPr lang="en-GB" sz="4000" b="1" i="1" smtClean="0">
                              <a:latin typeface="Cambria Math" panose="02040503050406030204" pitchFamily="18" charset="0"/>
                            </a:rPr>
                          </m:ctrlPr>
                        </m:fPr>
                        <m:num>
                          <m:r>
                            <a:rPr lang="en-GB" sz="4000" b="1" i="1" smtClean="0">
                              <a:latin typeface="Cambria Math" panose="02040503050406030204" pitchFamily="18" charset="0"/>
                              <a:ea typeface="Cambria Math" panose="02040503050406030204" pitchFamily="18" charset="0"/>
                            </a:rPr>
                            <m:t>∆</m:t>
                          </m:r>
                          <m:r>
                            <a:rPr lang="en-GB" sz="4000" b="1" i="1" smtClean="0">
                              <a:latin typeface="Cambria Math" panose="02040503050406030204" pitchFamily="18" charset="0"/>
                              <a:ea typeface="Cambria Math" panose="02040503050406030204" pitchFamily="18" charset="0"/>
                            </a:rPr>
                            <m:t>𝒗</m:t>
                          </m:r>
                        </m:num>
                        <m:den>
                          <m:r>
                            <a:rPr lang="en-GB" sz="4000" b="1" i="1" smtClean="0">
                              <a:latin typeface="Cambria Math" panose="02040503050406030204" pitchFamily="18" charset="0"/>
                            </a:rPr>
                            <m:t>𝒕</m:t>
                          </m:r>
                        </m:den>
                      </m:f>
                    </m:oMath>
                  </m:oMathPara>
                </a14:m>
                <a:endParaRPr lang="en-US" sz="4000" b="1">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46B3DF7-CC8D-3C4A-B21D-A5DF8679AC59}"/>
                  </a:ext>
                </a:extLst>
              </p:cNvPr>
              <p:cNvSpPr txBox="1">
                <a:spLocks noRot="1" noChangeAspect="1" noMove="1" noResize="1" noEditPoints="1" noAdjustHandles="1" noChangeArrowheads="1" noChangeShapeType="1" noTextEdit="1"/>
              </p:cNvSpPr>
              <p:nvPr/>
            </p:nvSpPr>
            <p:spPr>
              <a:xfrm>
                <a:off x="7412627" y="2242542"/>
                <a:ext cx="2753227" cy="1248803"/>
              </a:xfrm>
              <a:prstGeom prst="rect">
                <a:avLst/>
              </a:prstGeom>
              <a:blipFill>
                <a:blip r:embed="rId5"/>
                <a:stretch>
                  <a:fillRect l="-1376" b="-8000"/>
                </a:stretch>
              </a:blipFill>
            </p:spPr>
            <p:txBody>
              <a:bodyPr/>
              <a:lstStyle/>
              <a:p>
                <a:r>
                  <a:rPr lang="en-GB">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17" grpId="0" animBg="1"/>
      <p:bldP spid="8" grpId="0" animBg="1"/>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8FE86-557C-1E41-9319-AA60864BFC1A}"/>
              </a:ext>
            </a:extLst>
          </p:cNvPr>
          <p:cNvSpPr>
            <a:spLocks noGrp="1"/>
          </p:cNvSpPr>
          <p:nvPr>
            <p:ph type="title"/>
          </p:nvPr>
        </p:nvSpPr>
        <p:spPr/>
        <p:txBody>
          <a:bodyPr/>
          <a:lstStyle/>
          <a:p>
            <a:r>
              <a:rPr lang="en-GB">
                <a:latin typeface="Century Gothic" panose="020B0502020202020204" pitchFamily="34" charset="0"/>
              </a:rPr>
              <a:t>Anomalous Results</a:t>
            </a:r>
          </a:p>
        </p:txBody>
      </p:sp>
      <p:sp>
        <p:nvSpPr>
          <p:cNvPr id="3" name="TextBox 2">
            <a:extLst>
              <a:ext uri="{FF2B5EF4-FFF2-40B4-BE49-F238E27FC236}">
                <a16:creationId xmlns:a16="http://schemas.microsoft.com/office/drawing/2014/main" id="{9E3F37E0-E9F4-A74A-AC84-9BC2808AF62E}"/>
              </a:ext>
            </a:extLst>
          </p:cNvPr>
          <p:cNvSpPr txBox="1"/>
          <p:nvPr/>
        </p:nvSpPr>
        <p:spPr>
          <a:xfrm>
            <a:off x="438399" y="793003"/>
            <a:ext cx="10229601" cy="1569660"/>
          </a:xfrm>
          <a:prstGeom prst="rect">
            <a:avLst/>
          </a:prstGeom>
          <a:noFill/>
        </p:spPr>
        <p:txBody>
          <a:bodyPr wrap="square" rtlCol="0">
            <a:spAutoFit/>
          </a:bodyPr>
          <a:lstStyle/>
          <a:p>
            <a:r>
              <a:rPr lang="en-GB" sz="2400" dirty="0">
                <a:latin typeface="Century Gothic" panose="020B0502020202020204" pitchFamily="34" charset="0"/>
              </a:rPr>
              <a:t>Anomalous results are results that do not fit the pattern.</a:t>
            </a:r>
          </a:p>
          <a:p>
            <a:endParaRPr lang="en-GB" sz="2400" dirty="0">
              <a:latin typeface="Century Gothic" panose="020B0502020202020204" pitchFamily="34" charset="0"/>
            </a:endParaRPr>
          </a:p>
          <a:p>
            <a:r>
              <a:rPr lang="en-GB" sz="2400" dirty="0">
                <a:latin typeface="Century Gothic" panose="020B0502020202020204" pitchFamily="34" charset="0"/>
              </a:rPr>
              <a:t>If they are caused by experimental error, they should be ignored when calculating a mean. </a:t>
            </a:r>
          </a:p>
        </p:txBody>
      </p:sp>
      <p:graphicFrame>
        <p:nvGraphicFramePr>
          <p:cNvPr id="5" name="Table 5">
            <a:extLst>
              <a:ext uri="{FF2B5EF4-FFF2-40B4-BE49-F238E27FC236}">
                <a16:creationId xmlns:a16="http://schemas.microsoft.com/office/drawing/2014/main" id="{E07F807D-A4E5-D54C-ACC1-B37C649E2CEB}"/>
              </a:ext>
            </a:extLst>
          </p:cNvPr>
          <p:cNvGraphicFramePr>
            <a:graphicFrameLocks noGrp="1"/>
          </p:cNvGraphicFramePr>
          <p:nvPr>
            <p:extLst>
              <p:ext uri="{D42A27DB-BD31-4B8C-83A1-F6EECF244321}">
                <p14:modId xmlns:p14="http://schemas.microsoft.com/office/powerpoint/2010/main" val="3626846651"/>
              </p:ext>
            </p:extLst>
          </p:nvPr>
        </p:nvGraphicFramePr>
        <p:xfrm>
          <a:off x="594690" y="3854095"/>
          <a:ext cx="5501311" cy="2219960"/>
        </p:xfrm>
        <a:graphic>
          <a:graphicData uri="http://schemas.openxmlformats.org/drawingml/2006/table">
            <a:tbl>
              <a:tblPr firstRow="1" bandRow="1">
                <a:tableStyleId>{14675A5D-3E92-40A4-9D49-A050765667A4}</a:tableStyleId>
              </a:tblPr>
              <a:tblGrid>
                <a:gridCol w="1132510">
                  <a:extLst>
                    <a:ext uri="{9D8B030D-6E8A-4147-A177-3AD203B41FA5}">
                      <a16:colId xmlns:a16="http://schemas.microsoft.com/office/drawing/2014/main" val="1244372681"/>
                    </a:ext>
                  </a:extLst>
                </a:gridCol>
                <a:gridCol w="1964267">
                  <a:extLst>
                    <a:ext uri="{9D8B030D-6E8A-4147-A177-3AD203B41FA5}">
                      <a16:colId xmlns:a16="http://schemas.microsoft.com/office/drawing/2014/main" val="787429143"/>
                    </a:ext>
                  </a:extLst>
                </a:gridCol>
                <a:gridCol w="2404534">
                  <a:extLst>
                    <a:ext uri="{9D8B030D-6E8A-4147-A177-3AD203B41FA5}">
                      <a16:colId xmlns:a16="http://schemas.microsoft.com/office/drawing/2014/main" val="3194409877"/>
                    </a:ext>
                  </a:extLst>
                </a:gridCol>
              </a:tblGrid>
              <a:tr h="0">
                <a:tc>
                  <a:txBody>
                    <a:bodyPr/>
                    <a:lstStyle/>
                    <a:p>
                      <a:r>
                        <a:rPr lang="en-GB" b="1">
                          <a:latin typeface="Century Gothic" panose="020B0502020202020204" pitchFamily="34" charset="0"/>
                        </a:rPr>
                        <a:t>Trial</a:t>
                      </a:r>
                    </a:p>
                  </a:txBody>
                  <a:tcPr/>
                </a:tc>
                <a:tc>
                  <a:txBody>
                    <a:bodyPr/>
                    <a:lstStyle/>
                    <a:p>
                      <a:r>
                        <a:rPr lang="en-GB" b="1">
                          <a:latin typeface="Century Gothic" panose="020B0502020202020204" pitchFamily="34" charset="0"/>
                        </a:rPr>
                        <a:t>Initial Velocity</a:t>
                      </a:r>
                    </a:p>
                  </a:txBody>
                  <a:tcPr/>
                </a:tc>
                <a:tc>
                  <a:txBody>
                    <a:bodyPr/>
                    <a:lstStyle/>
                    <a:p>
                      <a:r>
                        <a:rPr lang="en-GB" b="1">
                          <a:latin typeface="Century Gothic" panose="020B0502020202020204" pitchFamily="34" charset="0"/>
                        </a:rPr>
                        <a:t>Final Velocity</a:t>
                      </a:r>
                    </a:p>
                  </a:txBody>
                  <a:tcPr/>
                </a:tc>
                <a:extLst>
                  <a:ext uri="{0D108BD9-81ED-4DB2-BD59-A6C34878D82A}">
                    <a16:rowId xmlns:a16="http://schemas.microsoft.com/office/drawing/2014/main" val="1263003599"/>
                  </a:ext>
                </a:extLst>
              </a:tr>
              <a:tr h="370840">
                <a:tc>
                  <a:txBody>
                    <a:bodyPr/>
                    <a:lstStyle/>
                    <a:p>
                      <a:r>
                        <a:rPr lang="en-GB" b="1" dirty="0">
                          <a:latin typeface="Century Gothic" panose="020B0502020202020204" pitchFamily="34" charset="0"/>
                        </a:rPr>
                        <a:t>1</a:t>
                      </a:r>
                    </a:p>
                  </a:txBody>
                  <a:tcPr/>
                </a:tc>
                <a:tc>
                  <a:txBody>
                    <a:bodyPr/>
                    <a:lstStyle/>
                    <a:p>
                      <a:r>
                        <a:rPr lang="en-GB">
                          <a:latin typeface="Century Gothic" panose="020B0502020202020204" pitchFamily="34" charset="0"/>
                        </a:rPr>
                        <a:t>0 m/s</a:t>
                      </a:r>
                    </a:p>
                  </a:txBody>
                  <a:tcPr/>
                </a:tc>
                <a:tc>
                  <a:txBody>
                    <a:bodyPr/>
                    <a:lstStyle/>
                    <a:p>
                      <a:r>
                        <a:rPr lang="en-GB">
                          <a:latin typeface="Century Gothic" panose="020B0502020202020204" pitchFamily="34" charset="0"/>
                        </a:rPr>
                        <a:t>1 m/s</a:t>
                      </a:r>
                    </a:p>
                  </a:txBody>
                  <a:tcPr/>
                </a:tc>
                <a:extLst>
                  <a:ext uri="{0D108BD9-81ED-4DB2-BD59-A6C34878D82A}">
                    <a16:rowId xmlns:a16="http://schemas.microsoft.com/office/drawing/2014/main" val="3864743688"/>
                  </a:ext>
                </a:extLst>
              </a:tr>
              <a:tr h="370840">
                <a:tc>
                  <a:txBody>
                    <a:bodyPr/>
                    <a:lstStyle/>
                    <a:p>
                      <a:r>
                        <a:rPr lang="en-GB" b="1">
                          <a:latin typeface="Century Gothic" panose="020B0502020202020204" pitchFamily="34" charset="0"/>
                        </a:rPr>
                        <a:t>2</a:t>
                      </a:r>
                    </a:p>
                  </a:txBody>
                  <a:tcPr/>
                </a:tc>
                <a:tc>
                  <a:txBody>
                    <a:bodyPr/>
                    <a:lstStyle/>
                    <a:p>
                      <a:r>
                        <a:rPr lang="en-GB">
                          <a:latin typeface="Century Gothic" panose="020B0502020202020204" pitchFamily="34" charset="0"/>
                        </a:rPr>
                        <a:t>0 m/s</a:t>
                      </a:r>
                    </a:p>
                  </a:txBody>
                  <a:tcPr/>
                </a:tc>
                <a:tc>
                  <a:txBody>
                    <a:bodyPr/>
                    <a:lstStyle/>
                    <a:p>
                      <a:r>
                        <a:rPr lang="en-GB">
                          <a:latin typeface="Century Gothic" panose="020B0502020202020204" pitchFamily="34" charset="0"/>
                        </a:rPr>
                        <a:t>1.5 m/s</a:t>
                      </a:r>
                    </a:p>
                  </a:txBody>
                  <a:tcPr/>
                </a:tc>
                <a:extLst>
                  <a:ext uri="{0D108BD9-81ED-4DB2-BD59-A6C34878D82A}">
                    <a16:rowId xmlns:a16="http://schemas.microsoft.com/office/drawing/2014/main" val="1901936112"/>
                  </a:ext>
                </a:extLst>
              </a:tr>
              <a:tr h="370840">
                <a:tc>
                  <a:txBody>
                    <a:bodyPr/>
                    <a:lstStyle/>
                    <a:p>
                      <a:r>
                        <a:rPr lang="en-GB" b="1">
                          <a:latin typeface="Century Gothic" panose="020B0502020202020204" pitchFamily="34" charset="0"/>
                        </a:rPr>
                        <a:t>3</a:t>
                      </a:r>
                    </a:p>
                  </a:txBody>
                  <a:tcPr/>
                </a:tc>
                <a:tc>
                  <a:txBody>
                    <a:bodyPr/>
                    <a:lstStyle/>
                    <a:p>
                      <a:r>
                        <a:rPr lang="en-GB">
                          <a:latin typeface="Century Gothic" panose="020B0502020202020204" pitchFamily="34" charset="0"/>
                        </a:rPr>
                        <a:t>0 m/s</a:t>
                      </a:r>
                    </a:p>
                  </a:txBody>
                  <a:tcPr/>
                </a:tc>
                <a:tc>
                  <a:txBody>
                    <a:bodyPr/>
                    <a:lstStyle/>
                    <a:p>
                      <a:r>
                        <a:rPr lang="en-GB">
                          <a:latin typeface="Century Gothic" panose="020B0502020202020204" pitchFamily="34" charset="0"/>
                        </a:rPr>
                        <a:t>1 m/s</a:t>
                      </a:r>
                    </a:p>
                  </a:txBody>
                  <a:tcPr/>
                </a:tc>
                <a:extLst>
                  <a:ext uri="{0D108BD9-81ED-4DB2-BD59-A6C34878D82A}">
                    <a16:rowId xmlns:a16="http://schemas.microsoft.com/office/drawing/2014/main" val="845000860"/>
                  </a:ext>
                </a:extLst>
              </a:tr>
              <a:tr h="370840">
                <a:tc>
                  <a:txBody>
                    <a:bodyPr/>
                    <a:lstStyle/>
                    <a:p>
                      <a:r>
                        <a:rPr lang="en-GB" b="1">
                          <a:latin typeface="Century Gothic" panose="020B0502020202020204" pitchFamily="34" charset="0"/>
                        </a:rPr>
                        <a:t>4</a:t>
                      </a:r>
                    </a:p>
                  </a:txBody>
                  <a:tcPr/>
                </a:tc>
                <a:tc>
                  <a:txBody>
                    <a:bodyPr/>
                    <a:lstStyle/>
                    <a:p>
                      <a:r>
                        <a:rPr lang="en-GB">
                          <a:latin typeface="Century Gothic" panose="020B0502020202020204" pitchFamily="34" charset="0"/>
                        </a:rPr>
                        <a:t>0 m/s</a:t>
                      </a:r>
                    </a:p>
                  </a:txBody>
                  <a:tcPr/>
                </a:tc>
                <a:tc>
                  <a:txBody>
                    <a:bodyPr/>
                    <a:lstStyle/>
                    <a:p>
                      <a:r>
                        <a:rPr lang="en-GB">
                          <a:latin typeface="Century Gothic" panose="020B0502020202020204" pitchFamily="34" charset="0"/>
                        </a:rPr>
                        <a:t>6 m/s</a:t>
                      </a:r>
                    </a:p>
                  </a:txBody>
                  <a:tcPr/>
                </a:tc>
                <a:extLst>
                  <a:ext uri="{0D108BD9-81ED-4DB2-BD59-A6C34878D82A}">
                    <a16:rowId xmlns:a16="http://schemas.microsoft.com/office/drawing/2014/main" val="3765729830"/>
                  </a:ext>
                </a:extLst>
              </a:tr>
              <a:tr h="370840">
                <a:tc>
                  <a:txBody>
                    <a:bodyPr/>
                    <a:lstStyle/>
                    <a:p>
                      <a:r>
                        <a:rPr lang="en-GB" b="1">
                          <a:latin typeface="Century Gothic" panose="020B0502020202020204" pitchFamily="34" charset="0"/>
                        </a:rPr>
                        <a:t>Mean</a:t>
                      </a:r>
                    </a:p>
                  </a:txBody>
                  <a:tcPr/>
                </a:tc>
                <a:tc>
                  <a:txBody>
                    <a:bodyPr/>
                    <a:lstStyle/>
                    <a:p>
                      <a:endParaRPr lang="en-GB">
                        <a:latin typeface="Century Gothic" panose="020B0502020202020204" pitchFamily="34" charset="0"/>
                      </a:endParaRPr>
                    </a:p>
                  </a:txBody>
                  <a:tcPr/>
                </a:tc>
                <a:tc>
                  <a:txBody>
                    <a:bodyPr/>
                    <a:lstStyle/>
                    <a:p>
                      <a:endParaRPr lang="en-GB" dirty="0">
                        <a:latin typeface="Century Gothic" panose="020B0502020202020204" pitchFamily="34" charset="0"/>
                      </a:endParaRPr>
                    </a:p>
                  </a:txBody>
                  <a:tcPr/>
                </a:tc>
                <a:extLst>
                  <a:ext uri="{0D108BD9-81ED-4DB2-BD59-A6C34878D82A}">
                    <a16:rowId xmlns:a16="http://schemas.microsoft.com/office/drawing/2014/main" val="1403165822"/>
                  </a:ext>
                </a:extLst>
              </a:tr>
            </a:tbl>
          </a:graphicData>
        </a:graphic>
      </p:graphicFrame>
      <p:sp>
        <p:nvSpPr>
          <p:cNvPr id="6" name="TextBox 5">
            <a:extLst>
              <a:ext uri="{FF2B5EF4-FFF2-40B4-BE49-F238E27FC236}">
                <a16:creationId xmlns:a16="http://schemas.microsoft.com/office/drawing/2014/main" id="{832C2C13-A07D-9242-8C19-0720BD08DB5F}"/>
              </a:ext>
            </a:extLst>
          </p:cNvPr>
          <p:cNvSpPr txBox="1"/>
          <p:nvPr/>
        </p:nvSpPr>
        <p:spPr>
          <a:xfrm>
            <a:off x="450272" y="2439304"/>
            <a:ext cx="10164984" cy="1200329"/>
          </a:xfrm>
          <a:prstGeom prst="rect">
            <a:avLst/>
          </a:prstGeom>
          <a:noFill/>
        </p:spPr>
        <p:txBody>
          <a:bodyPr wrap="square" rtlCol="0">
            <a:spAutoFit/>
          </a:bodyPr>
          <a:lstStyle/>
          <a:p>
            <a:r>
              <a:rPr lang="en-GB" sz="2400">
                <a:latin typeface="Century Gothic" panose="020B0502020202020204" pitchFamily="34" charset="0"/>
              </a:rPr>
              <a:t>The following measurements were taken before calculating the acceleration of a toy car. Students carried out 4 trials using the same car and recorded the initial and final velocity in each trial.  </a:t>
            </a:r>
          </a:p>
        </p:txBody>
      </p:sp>
      <p:sp>
        <p:nvSpPr>
          <p:cNvPr id="7" name="TextBox 6">
            <a:extLst>
              <a:ext uri="{FF2B5EF4-FFF2-40B4-BE49-F238E27FC236}">
                <a16:creationId xmlns:a16="http://schemas.microsoft.com/office/drawing/2014/main" id="{D518C6BB-6307-3346-BCF8-F010514DFB03}"/>
              </a:ext>
            </a:extLst>
          </p:cNvPr>
          <p:cNvSpPr txBox="1"/>
          <p:nvPr/>
        </p:nvSpPr>
        <p:spPr>
          <a:xfrm>
            <a:off x="6396911" y="3881609"/>
            <a:ext cx="4999223" cy="1569660"/>
          </a:xfrm>
          <a:prstGeom prst="rect">
            <a:avLst/>
          </a:prstGeom>
          <a:noFill/>
        </p:spPr>
        <p:txBody>
          <a:bodyPr wrap="square" rtlCol="0">
            <a:spAutoFit/>
          </a:bodyPr>
          <a:lstStyle/>
          <a:p>
            <a:r>
              <a:rPr lang="en-GB" sz="2400" b="1">
                <a:latin typeface="Century Gothic" panose="020B0502020202020204" pitchFamily="34" charset="0"/>
              </a:rPr>
              <a:t>Which is the anomalous result?</a:t>
            </a:r>
          </a:p>
          <a:p>
            <a:endParaRPr lang="en-GB" sz="2400" b="1">
              <a:latin typeface="Century Gothic" panose="020B0502020202020204" pitchFamily="34" charset="0"/>
            </a:endParaRPr>
          </a:p>
          <a:p>
            <a:r>
              <a:rPr lang="en-GB" sz="2400" b="1">
                <a:latin typeface="Century Gothic" panose="020B0502020202020204" pitchFamily="34" charset="0"/>
              </a:rPr>
              <a:t>What should we do when calculating the mean?</a:t>
            </a:r>
          </a:p>
        </p:txBody>
      </p:sp>
      <p:sp>
        <p:nvSpPr>
          <p:cNvPr id="8" name="TextBox 7">
            <a:extLst>
              <a:ext uri="{FF2B5EF4-FFF2-40B4-BE49-F238E27FC236}">
                <a16:creationId xmlns:a16="http://schemas.microsoft.com/office/drawing/2014/main" id="{5B38AF4B-3CF7-7444-982C-D02A17EF3FF7}"/>
              </a:ext>
            </a:extLst>
          </p:cNvPr>
          <p:cNvSpPr txBox="1"/>
          <p:nvPr/>
        </p:nvSpPr>
        <p:spPr>
          <a:xfrm>
            <a:off x="6430776" y="4238640"/>
            <a:ext cx="1066800"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6 m/s</a:t>
            </a:r>
          </a:p>
        </p:txBody>
      </p:sp>
      <p:sp>
        <p:nvSpPr>
          <p:cNvPr id="9" name="TextBox 8">
            <a:extLst>
              <a:ext uri="{FF2B5EF4-FFF2-40B4-BE49-F238E27FC236}">
                <a16:creationId xmlns:a16="http://schemas.microsoft.com/office/drawing/2014/main" id="{61769517-7D71-5140-8253-F3A48EE872D8}"/>
              </a:ext>
            </a:extLst>
          </p:cNvPr>
          <p:cNvSpPr txBox="1"/>
          <p:nvPr/>
        </p:nvSpPr>
        <p:spPr>
          <a:xfrm>
            <a:off x="6396911" y="5358937"/>
            <a:ext cx="4999223"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anomalous result should be ignored before calculating the mean.</a:t>
            </a:r>
          </a:p>
        </p:txBody>
      </p:sp>
      <p:sp>
        <p:nvSpPr>
          <p:cNvPr id="10" name="TextBox 9">
            <a:extLst>
              <a:ext uri="{FF2B5EF4-FFF2-40B4-BE49-F238E27FC236}">
                <a16:creationId xmlns:a16="http://schemas.microsoft.com/office/drawing/2014/main" id="{8649C99E-2FE7-0649-82CF-0721C5A33E2E}"/>
              </a:ext>
            </a:extLst>
          </p:cNvPr>
          <p:cNvSpPr txBox="1"/>
          <p:nvPr/>
        </p:nvSpPr>
        <p:spPr>
          <a:xfrm>
            <a:off x="1706376" y="5663189"/>
            <a:ext cx="1066800"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0 m/s</a:t>
            </a:r>
          </a:p>
        </p:txBody>
      </p:sp>
      <p:sp>
        <p:nvSpPr>
          <p:cNvPr id="11" name="TextBox 10">
            <a:extLst>
              <a:ext uri="{FF2B5EF4-FFF2-40B4-BE49-F238E27FC236}">
                <a16:creationId xmlns:a16="http://schemas.microsoft.com/office/drawing/2014/main" id="{A04251BC-9834-A34C-B972-9033EDD89DB4}"/>
              </a:ext>
            </a:extLst>
          </p:cNvPr>
          <p:cNvSpPr txBox="1"/>
          <p:nvPr/>
        </p:nvSpPr>
        <p:spPr>
          <a:xfrm>
            <a:off x="3670642" y="5663188"/>
            <a:ext cx="1612558"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1.17 m/s</a:t>
            </a:r>
          </a:p>
        </p:txBody>
      </p:sp>
    </p:spTree>
    <p:extLst>
      <p:ext uri="{BB962C8B-B14F-4D97-AF65-F5344CB8AC3E}">
        <p14:creationId xmlns:p14="http://schemas.microsoft.com/office/powerpoint/2010/main" val="394658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1427141-9C9E-4767-A402-E4D300D165FD}"/>
</file>

<file path=customXml/itemProps2.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3.xml><?xml version="1.0" encoding="utf-8"?>
<ds:datastoreItem xmlns:ds="http://schemas.openxmlformats.org/officeDocument/2006/customXml" ds:itemID="{ED2D3CD0-3C95-4FB3-93C2-63798D05FED7}">
  <ds:schemaRefs>
    <ds:schemaRef ds:uri="http://schemas.openxmlformats.org/package/2006/metadata/core-properties"/>
    <ds:schemaRef ds:uri="http://schemas.microsoft.com/office/2006/metadata/properties"/>
    <ds:schemaRef ds:uri="http://schemas.microsoft.com/office/infopath/2007/PartnerControls"/>
    <ds:schemaRef ds:uri="http://purl.org/dc/elements/1.1/"/>
    <ds:schemaRef ds:uri="http://purl.org/dc/dcmitype/"/>
    <ds:schemaRef ds:uri="e7f29ac3-c74a-46a7-9e80-ec6458dc319f"/>
    <ds:schemaRef ds:uri="http://schemas.microsoft.com/office/2006/documentManagement/types"/>
    <ds:schemaRef ds:uri="9dd66dd2-dc2f-4e10-8286-f1da66314693"/>
    <ds:schemaRef ds:uri="http://www.w3.org/XML/1998/namespace"/>
    <ds:schemaRef ds:uri="http://purl.org/dc/terms/"/>
    <ds:schemaRef ds:uri="9c6500c0-19b7-4dc1-a957-fb6bf8f5f217"/>
    <ds:schemaRef ds:uri="bc34c7f9-2a63-480c-a23f-5ee123a98b8e"/>
  </ds:schemaRefs>
</ds:datastoreItem>
</file>

<file path=docProps/app.xml><?xml version="1.0" encoding="utf-8"?>
<Properties xmlns="http://schemas.openxmlformats.org/officeDocument/2006/extended-properties" xmlns:vt="http://schemas.openxmlformats.org/officeDocument/2006/docPropsVTypes">
  <Template/>
  <TotalTime>221</TotalTime>
  <Words>4521</Words>
  <Application>Microsoft Macintosh PowerPoint</Application>
  <PresentationFormat>Widescreen</PresentationFormat>
  <Paragraphs>428</Paragraphs>
  <Slides>19</Slides>
  <Notes>16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Wingdings</vt:lpstr>
      <vt:lpstr>Arial</vt:lpstr>
      <vt:lpstr>Century Gothic</vt:lpstr>
      <vt:lpstr>Calibri</vt:lpstr>
      <vt:lpstr>Georgia</vt:lpstr>
      <vt:lpstr>Cambria Math</vt:lpstr>
      <vt:lpstr>2_B2.2.11 Feedback lesson</vt:lpstr>
      <vt:lpstr>Making this resource work for you</vt:lpstr>
      <vt:lpstr>Practical Activity</vt:lpstr>
      <vt:lpstr>Acceleration Investigation</vt:lpstr>
      <vt:lpstr>P3.1.8</vt:lpstr>
      <vt:lpstr>PowerPoint Presentation</vt:lpstr>
      <vt:lpstr>This is the fix-it portion of the lesson</vt:lpstr>
      <vt:lpstr>How many links can you make between forces and acceleration?</vt:lpstr>
      <vt:lpstr>Acceleration</vt:lpstr>
      <vt:lpstr>Anomalous Results</vt:lpstr>
      <vt:lpstr>Quick Quiz:</vt:lpstr>
      <vt:lpstr>Drill</vt:lpstr>
      <vt:lpstr>Drill answers</vt:lpstr>
      <vt:lpstr>Risk Assessment</vt:lpstr>
      <vt:lpstr>Acceleration Investigation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cp:revision>
  <dcterms:created xsi:type="dcterms:W3CDTF">2019-03-21T11:24:14Z</dcterms:created>
  <dcterms:modified xsi:type="dcterms:W3CDTF">2024-05-01T15:03:09Z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74356100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